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88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04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9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6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93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08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14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1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87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17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66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D15A-2846-419F-B44E-37A7B30CACAC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B28D6-98E2-4201-9FE8-40EA0E65F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1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R</a:t>
            </a:r>
            <a:r>
              <a:rPr lang="fr-FR" dirty="0"/>
              <a:t>é</a:t>
            </a:r>
            <a:r>
              <a:rPr lang="fr-FR" dirty="0" smtClean="0"/>
              <a:t>union </a:t>
            </a:r>
            <a:br>
              <a:rPr lang="fr-FR" dirty="0" smtClean="0"/>
            </a:br>
            <a:r>
              <a:rPr lang="fr-FR" dirty="0" err="1" smtClean="0"/>
              <a:t>Reivoc</a:t>
            </a:r>
            <a:r>
              <a:rPr lang="fr-FR" dirty="0" smtClean="0"/>
              <a:t> du 19 octobre 2023 Toulouse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Atelier moins de 5, plus de 7sa, en pratique?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Concernant IVG médicamenteuse  entre 7 et 9sa </a:t>
            </a:r>
          </a:p>
          <a:p>
            <a:r>
              <a:rPr lang="fr-FR" dirty="0" smtClean="0"/>
              <a:t>Taux de réussite comparable (une seule étude  164 femmes:</a:t>
            </a:r>
          </a:p>
          <a:p>
            <a:pPr marL="0" indent="0">
              <a:buNone/>
            </a:pPr>
            <a:r>
              <a:rPr lang="fr-FR" dirty="0" smtClean="0"/>
              <a:t> 149 (90,9%) avortement complet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3 (1,8%) G évolutive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12 (7,3%) rétentions  dont 8 (4,9%) aspirations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</a:t>
            </a:r>
          </a:p>
          <a:p>
            <a:r>
              <a:rPr lang="fr-FR" dirty="0" smtClean="0"/>
              <a:t> pas de complications significatives ( IVG répétées, </a:t>
            </a:r>
            <a:r>
              <a:rPr lang="fr-FR" dirty="0" err="1" smtClean="0"/>
              <a:t>uterus</a:t>
            </a:r>
            <a:r>
              <a:rPr lang="fr-FR" dirty="0" smtClean="0"/>
              <a:t> </a:t>
            </a:r>
            <a:r>
              <a:rPr lang="fr-FR" dirty="0" err="1" smtClean="0"/>
              <a:t>cicat</a:t>
            </a:r>
            <a:r>
              <a:rPr lang="fr-FR" dirty="0" smtClean="0"/>
              <a:t>, multiparité) effets secondaires comparables </a:t>
            </a:r>
          </a:p>
          <a:p>
            <a:r>
              <a:rPr lang="fr-FR" dirty="0" smtClean="0"/>
              <a:t>Recours antalgiques palier 2 ≥ entre 7 et 9sa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-1828655"/>
            <a:ext cx="9144000" cy="23876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1637606" y="6857999"/>
            <a:ext cx="9030393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82487" y="1123011"/>
            <a:ext cx="6096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3886200" algn="l"/>
              </a:tabLst>
            </a:pPr>
            <a:r>
              <a:rPr lang="fr-FR" sz="2800" b="1" u="none" strike="no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3886200" algn="l"/>
              </a:tabLst>
            </a:pPr>
            <a:r>
              <a:rPr lang="fr-FR" sz="800" b="1" u="none" strike="no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886200" algn="l"/>
              </a:tabLst>
            </a:pPr>
            <a:r>
              <a:rPr lang="fr-FR" sz="200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IBUPROFENE 400mg, 1 boite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886200" algn="l"/>
              </a:tabLs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à 2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débuter 20 minutes avant la prise du MISOPROSTOL et à répéter toutes les 4 heures en fonction des douleurs, sans dépasser la dose de 4cp en 24heures</a:t>
            </a:r>
            <a:r>
              <a:rPr lang="fr-FR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886200" algn="l"/>
              </a:tabLst>
            </a:pPr>
            <a:r>
              <a:rPr lang="fr-FR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886200" algn="l"/>
              </a:tabLst>
            </a:pPr>
            <a:r>
              <a:rPr lang="fr-FR" sz="200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LAMALINE, 1 boite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886200" algn="l"/>
              </a:tabLs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toutes les 6 heures en alternance avec IBUPROFENE en fonction des douleurs. 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886200" algn="l"/>
              </a:tabLst>
            </a:pPr>
            <a:r>
              <a:rPr lang="fr-FR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886200" algn="l"/>
              </a:tabLs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PRIMPERAN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 BOITE  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886200" algn="l"/>
              </a:tabLs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CP X3 / JOUR MAXIMUN </a:t>
            </a:r>
            <a:endParaRPr lang="fr-FR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Efficacité moindre surtout si utérus vide à </a:t>
            </a:r>
            <a:r>
              <a:rPr lang="fr-FR" dirty="0" smtClean="0"/>
              <a:t>l’</a:t>
            </a:r>
            <a:r>
              <a:rPr lang="fr-FR" dirty="0"/>
              <a:t>é</a:t>
            </a:r>
            <a:r>
              <a:rPr lang="fr-FR" dirty="0" smtClean="0"/>
              <a:t>chographie</a:t>
            </a:r>
            <a:endParaRPr lang="fr-FR" dirty="0" smtClean="0"/>
          </a:p>
          <a:p>
            <a:r>
              <a:rPr lang="fr-FR" dirty="0" smtClean="0"/>
              <a:t>98,4% taux succès IVG si probable </a:t>
            </a:r>
            <a:r>
              <a:rPr lang="fr-FR" b="1" i="1" u="sng" dirty="0" smtClean="0"/>
              <a:t> </a:t>
            </a:r>
            <a:r>
              <a:rPr lang="fr-FR" dirty="0" smtClean="0"/>
              <a:t>GIU ( sac visualisé)</a:t>
            </a:r>
            <a:endParaRPr lang="fr-FR" dirty="0"/>
          </a:p>
          <a:p>
            <a:r>
              <a:rPr lang="fr-FR" dirty="0" smtClean="0"/>
              <a:t>93,1%                              si utérus vide </a:t>
            </a:r>
          </a:p>
          <a:p>
            <a:pPr marL="0" indent="0">
              <a:buNone/>
            </a:pPr>
            <a:endParaRPr lang="fr-FR" b="1" i="1" u="sng" dirty="0"/>
          </a:p>
          <a:p>
            <a:r>
              <a:rPr lang="fr-FR" dirty="0" smtClean="0"/>
              <a:t>Facteurs</a:t>
            </a:r>
            <a:r>
              <a:rPr lang="fr-FR" b="1" i="1" dirty="0" smtClean="0"/>
              <a:t> </a:t>
            </a:r>
            <a:r>
              <a:rPr lang="fr-FR" dirty="0" smtClean="0"/>
              <a:t>de risque d’</a:t>
            </a:r>
            <a:r>
              <a:rPr lang="fr-FR" dirty="0"/>
              <a:t>é</a:t>
            </a:r>
            <a:r>
              <a:rPr lang="fr-FR" dirty="0" smtClean="0"/>
              <a:t>chec: Age, parité, tabagisme actif, taux BHCG ≤1000, absence de sac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err="1" smtClean="0"/>
              <a:t>Reco</a:t>
            </a:r>
            <a:r>
              <a:rPr lang="fr-FR" dirty="0" smtClean="0"/>
              <a:t>: patiente informée, en accord avec protocole et suivi </a:t>
            </a:r>
          </a:p>
          <a:p>
            <a:r>
              <a:rPr lang="fr-FR" dirty="0" smtClean="0"/>
              <a:t>Contre indication: </a:t>
            </a:r>
            <a:r>
              <a:rPr lang="fr-FR" dirty="0" err="1" smtClean="0"/>
              <a:t>atcd</a:t>
            </a:r>
            <a:r>
              <a:rPr lang="fr-FR" dirty="0" smtClean="0"/>
              <a:t> de GEU,  salpingite, G FIV,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3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86" y="365125"/>
            <a:ext cx="1091593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D4FF943D6A44AB7F2239B69FE90F4" ma:contentTypeVersion="14" ma:contentTypeDescription="Crée un document." ma:contentTypeScope="" ma:versionID="a8317eaa4039e67cc275e5465f26a804">
  <xsd:schema xmlns:xsd="http://www.w3.org/2001/XMLSchema" xmlns:xs="http://www.w3.org/2001/XMLSchema" xmlns:p="http://schemas.microsoft.com/office/2006/metadata/properties" xmlns:ns2="86ce6a82-6b0d-491d-b64a-3bb8355412ee" xmlns:ns3="d5b4b7c0-cb74-4c5d-add3-2f4dd696e874" targetNamespace="http://schemas.microsoft.com/office/2006/metadata/properties" ma:root="true" ma:fieldsID="829c01432d7c43bc8b0c7a09e433e667" ns2:_="" ns3:_="">
    <xsd:import namespace="86ce6a82-6b0d-491d-b64a-3bb8355412ee"/>
    <xsd:import namespace="d5b4b7c0-cb74-4c5d-add3-2f4dd696e8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e6a82-6b0d-491d-b64a-3bb835541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11b9c6ec-b393-4ab5-9bd7-9bcf2c4937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4b7c0-cb74-4c5d-add3-2f4dd696e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47a3e433-6f88-4176-a605-0741badfe388}" ma:internalName="TaxCatchAll" ma:showField="CatchAllData" ma:web="d5b4b7c0-cb74-4c5d-add3-2f4dd696e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2E21A3-5C22-405F-A7CF-53BA0AFD377E}"/>
</file>

<file path=customXml/itemProps2.xml><?xml version="1.0" encoding="utf-8"?>
<ds:datastoreItem xmlns:ds="http://schemas.openxmlformats.org/officeDocument/2006/customXml" ds:itemID="{9A83648D-FE47-4D3C-A6DC-10E06ED0EFA8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233</Words>
  <Application>Microsoft Office PowerPoint</Application>
  <PresentationFormat>Grand écran</PresentationFormat>
  <Paragraphs>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Retour Réunion  Reivoc du 19 octobre 2023 Toulouse</vt:lpstr>
      <vt:lpstr>Présentation PowerPoint</vt:lpstr>
      <vt:lpstr>GLI</vt:lpstr>
      <vt:lpstr>Présentation PowerPoint</vt:lpstr>
    </vt:vector>
  </TitlesOfParts>
  <Company>CHU Nîmes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RIPART Sylvie</dc:creator>
  <cp:lastModifiedBy>RIPART Sylvie</cp:lastModifiedBy>
  <cp:revision>8</cp:revision>
  <dcterms:created xsi:type="dcterms:W3CDTF">2024-03-11T10:43:09Z</dcterms:created>
  <dcterms:modified xsi:type="dcterms:W3CDTF">2024-03-28T10:36:13Z</dcterms:modified>
</cp:coreProperties>
</file>