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9" r:id="rId5"/>
    <p:sldId id="897" r:id="rId6"/>
    <p:sldId id="910" r:id="rId7"/>
    <p:sldId id="911" r:id="rId8"/>
    <p:sldId id="894" r:id="rId9"/>
    <p:sldId id="900" r:id="rId10"/>
    <p:sldId id="280" r:id="rId11"/>
    <p:sldId id="925" r:id="rId12"/>
    <p:sldId id="912" r:id="rId13"/>
    <p:sldId id="913" r:id="rId14"/>
    <p:sldId id="922" r:id="rId15"/>
    <p:sldId id="923" r:id="rId16"/>
    <p:sldId id="266" r:id="rId17"/>
    <p:sldId id="924" r:id="rId18"/>
    <p:sldId id="905" r:id="rId19"/>
    <p:sldId id="901" r:id="rId20"/>
    <p:sldId id="902" r:id="rId21"/>
    <p:sldId id="903" r:id="rId22"/>
    <p:sldId id="906" r:id="rId23"/>
    <p:sldId id="907" r:id="rId24"/>
    <p:sldId id="90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CDD677-037F-5536-4EDB-5A809CABA620}" name="Benjamin COPPEL" initials="BC" userId="S::b.coppel@perinatalite-occitanie.fr::8f79e706-fb7e-4f5b-9f6b-eba4ee3d7e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7DB3"/>
    <a:srgbClr val="009DC1"/>
    <a:srgbClr val="00A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2C6F2-170B-4B07-9D1F-EE3EA8DCF7AB}" v="29" dt="2024-03-28T15:12:13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COPPEL" userId="8f79e706-fb7e-4f5b-9f6b-eba4ee3d7e27" providerId="ADAL" clId="{2252C6F2-170B-4B07-9D1F-EE3EA8DCF7AB}"/>
    <pc:docChg chg="undo custSel addSld delSld modSld sldOrd">
      <pc:chgData name="Benjamin COPPEL" userId="8f79e706-fb7e-4f5b-9f6b-eba4ee3d7e27" providerId="ADAL" clId="{2252C6F2-170B-4B07-9D1F-EE3EA8DCF7AB}" dt="2024-03-29T11:42:32.193" v="1107" actId="47"/>
      <pc:docMkLst>
        <pc:docMk/>
      </pc:docMkLst>
      <pc:sldChg chg="del">
        <pc:chgData name="Benjamin COPPEL" userId="8f79e706-fb7e-4f5b-9f6b-eba4ee3d7e27" providerId="ADAL" clId="{2252C6F2-170B-4B07-9D1F-EE3EA8DCF7AB}" dt="2024-03-12T10:35:09.245" v="231" actId="47"/>
        <pc:sldMkLst>
          <pc:docMk/>
          <pc:sldMk cId="2007565313" sldId="263"/>
        </pc:sldMkLst>
      </pc:sldChg>
      <pc:sldChg chg="modSp add mod">
        <pc:chgData name="Benjamin COPPEL" userId="8f79e706-fb7e-4f5b-9f6b-eba4ee3d7e27" providerId="ADAL" clId="{2252C6F2-170B-4B07-9D1F-EE3EA8DCF7AB}" dt="2024-03-28T09:44:20.382" v="1097" actId="27636"/>
        <pc:sldMkLst>
          <pc:docMk/>
          <pc:sldMk cId="169747520" sldId="266"/>
        </pc:sldMkLst>
        <pc:spChg chg="mod">
          <ac:chgData name="Benjamin COPPEL" userId="8f79e706-fb7e-4f5b-9f6b-eba4ee3d7e27" providerId="ADAL" clId="{2252C6F2-170B-4B07-9D1F-EE3EA8DCF7AB}" dt="2024-03-12T10:43:40.506" v="315" actId="20577"/>
          <ac:spMkLst>
            <pc:docMk/>
            <pc:sldMk cId="169747520" sldId="266"/>
            <ac:spMk id="2" creationId="{8C5B29E6-0688-1EFE-2E31-DFFAD1A9AE50}"/>
          </ac:spMkLst>
        </pc:spChg>
        <pc:spChg chg="mod">
          <ac:chgData name="Benjamin COPPEL" userId="8f79e706-fb7e-4f5b-9f6b-eba4ee3d7e27" providerId="ADAL" clId="{2252C6F2-170B-4B07-9D1F-EE3EA8DCF7AB}" dt="2024-03-28T09:44:20.382" v="1097" actId="27636"/>
          <ac:spMkLst>
            <pc:docMk/>
            <pc:sldMk cId="169747520" sldId="266"/>
            <ac:spMk id="3" creationId="{FA058367-86F7-2885-6EDE-23E910EE3649}"/>
          </ac:spMkLst>
        </pc:spChg>
      </pc:sldChg>
      <pc:sldChg chg="addSp delSp modSp mod">
        <pc:chgData name="Benjamin COPPEL" userId="8f79e706-fb7e-4f5b-9f6b-eba4ee3d7e27" providerId="ADAL" clId="{2252C6F2-170B-4B07-9D1F-EE3EA8DCF7AB}" dt="2024-03-28T15:12:13.957" v="1102" actId="1076"/>
        <pc:sldMkLst>
          <pc:docMk/>
          <pc:sldMk cId="3469066276" sldId="269"/>
        </pc:sldMkLst>
        <pc:spChg chg="mod">
          <ac:chgData name="Benjamin COPPEL" userId="8f79e706-fb7e-4f5b-9f6b-eba4ee3d7e27" providerId="ADAL" clId="{2252C6F2-170B-4B07-9D1F-EE3EA8DCF7AB}" dt="2024-03-12T10:08:37.597" v="15" actId="20577"/>
          <ac:spMkLst>
            <pc:docMk/>
            <pc:sldMk cId="3469066276" sldId="269"/>
            <ac:spMk id="8" creationId="{EE71EAF0-7F0C-4E68-B361-3DC0ABD5D644}"/>
          </ac:spMkLst>
        </pc:spChg>
        <pc:picChg chg="add mod">
          <ac:chgData name="Benjamin COPPEL" userId="8f79e706-fb7e-4f5b-9f6b-eba4ee3d7e27" providerId="ADAL" clId="{2252C6F2-170B-4B07-9D1F-EE3EA8DCF7AB}" dt="2024-03-28T15:12:13.957" v="1102" actId="1076"/>
          <ac:picMkLst>
            <pc:docMk/>
            <pc:sldMk cId="3469066276" sldId="269"/>
            <ac:picMk id="1026" creationId="{7E5A87EF-126C-B27A-1F84-7B090571B087}"/>
          </ac:picMkLst>
        </pc:picChg>
        <pc:picChg chg="del">
          <ac:chgData name="Benjamin COPPEL" userId="8f79e706-fb7e-4f5b-9f6b-eba4ee3d7e27" providerId="ADAL" clId="{2252C6F2-170B-4B07-9D1F-EE3EA8DCF7AB}" dt="2024-03-28T09:19:53.864" v="1086" actId="478"/>
          <ac:picMkLst>
            <pc:docMk/>
            <pc:sldMk cId="3469066276" sldId="269"/>
            <ac:picMk id="1026" creationId="{ACC33780-6448-7354-CAEF-A1607A6FB51F}"/>
          </ac:picMkLst>
        </pc:picChg>
      </pc:sldChg>
      <pc:sldChg chg="modSp mod ord">
        <pc:chgData name="Benjamin COPPEL" userId="8f79e706-fb7e-4f5b-9f6b-eba4ee3d7e27" providerId="ADAL" clId="{2252C6F2-170B-4B07-9D1F-EE3EA8DCF7AB}" dt="2024-03-12T11:32:28.411" v="382"/>
        <pc:sldMkLst>
          <pc:docMk/>
          <pc:sldMk cId="3888451026" sldId="280"/>
        </pc:sldMkLst>
        <pc:spChg chg="mod">
          <ac:chgData name="Benjamin COPPEL" userId="8f79e706-fb7e-4f5b-9f6b-eba4ee3d7e27" providerId="ADAL" clId="{2252C6F2-170B-4B07-9D1F-EE3EA8DCF7AB}" dt="2024-03-12T10:17:49.316" v="90" actId="20577"/>
          <ac:spMkLst>
            <pc:docMk/>
            <pc:sldMk cId="3888451026" sldId="280"/>
            <ac:spMk id="2" creationId="{F0787DE5-45E4-4875-88E2-0C43C533861E}"/>
          </ac:spMkLst>
        </pc:spChg>
        <pc:spChg chg="mod">
          <ac:chgData name="Benjamin COPPEL" userId="8f79e706-fb7e-4f5b-9f6b-eba4ee3d7e27" providerId="ADAL" clId="{2252C6F2-170B-4B07-9D1F-EE3EA8DCF7AB}" dt="2024-03-12T10:17:39.886" v="86" actId="1076"/>
          <ac:spMkLst>
            <pc:docMk/>
            <pc:sldMk cId="3888451026" sldId="280"/>
            <ac:spMk id="3" creationId="{118ED1D8-A73A-078A-7D34-7F56091D5934}"/>
          </ac:spMkLst>
        </pc:spChg>
      </pc:sldChg>
      <pc:sldChg chg="add">
        <pc:chgData name="Benjamin COPPEL" userId="8f79e706-fb7e-4f5b-9f6b-eba4ee3d7e27" providerId="ADAL" clId="{2252C6F2-170B-4B07-9D1F-EE3EA8DCF7AB}" dt="2024-03-12T10:34:33.953" v="228"/>
        <pc:sldMkLst>
          <pc:docMk/>
          <pc:sldMk cId="2891935105" sldId="894"/>
        </pc:sldMkLst>
      </pc:sldChg>
      <pc:sldChg chg="modSp add mod">
        <pc:chgData name="Benjamin COPPEL" userId="8f79e706-fb7e-4f5b-9f6b-eba4ee3d7e27" providerId="ADAL" clId="{2252C6F2-170B-4B07-9D1F-EE3EA8DCF7AB}" dt="2024-03-12T10:36:15.289" v="261" actId="20577"/>
        <pc:sldMkLst>
          <pc:docMk/>
          <pc:sldMk cId="1363583878" sldId="897"/>
        </pc:sldMkLst>
        <pc:spChg chg="mod">
          <ac:chgData name="Benjamin COPPEL" userId="8f79e706-fb7e-4f5b-9f6b-eba4ee3d7e27" providerId="ADAL" clId="{2252C6F2-170B-4B07-9D1F-EE3EA8DCF7AB}" dt="2024-03-12T10:36:15.289" v="261" actId="20577"/>
          <ac:spMkLst>
            <pc:docMk/>
            <pc:sldMk cId="1363583878" sldId="897"/>
            <ac:spMk id="2" creationId="{C8FF2176-8B91-3940-757C-2A1A8ACAFC43}"/>
          </ac:spMkLst>
        </pc:spChg>
      </pc:sldChg>
      <pc:sldChg chg="modSp mod">
        <pc:chgData name="Benjamin COPPEL" userId="8f79e706-fb7e-4f5b-9f6b-eba4ee3d7e27" providerId="ADAL" clId="{2252C6F2-170B-4B07-9D1F-EE3EA8DCF7AB}" dt="2024-03-12T10:35:34.844" v="248" actId="20577"/>
        <pc:sldMkLst>
          <pc:docMk/>
          <pc:sldMk cId="2250565424" sldId="900"/>
        </pc:sldMkLst>
        <pc:spChg chg="mod">
          <ac:chgData name="Benjamin COPPEL" userId="8f79e706-fb7e-4f5b-9f6b-eba4ee3d7e27" providerId="ADAL" clId="{2252C6F2-170B-4B07-9D1F-EE3EA8DCF7AB}" dt="2024-03-12T10:35:34.844" v="248" actId="20577"/>
          <ac:spMkLst>
            <pc:docMk/>
            <pc:sldMk cId="2250565424" sldId="900"/>
            <ac:spMk id="3" creationId="{133AA3DA-BBF5-3542-9E56-6A2F69ADB5BC}"/>
          </ac:spMkLst>
        </pc:spChg>
      </pc:sldChg>
      <pc:sldChg chg="modSp mod">
        <pc:chgData name="Benjamin COPPEL" userId="8f79e706-fb7e-4f5b-9f6b-eba4ee3d7e27" providerId="ADAL" clId="{2252C6F2-170B-4B07-9D1F-EE3EA8DCF7AB}" dt="2024-03-12T11:35:16.504" v="415" actId="207"/>
        <pc:sldMkLst>
          <pc:docMk/>
          <pc:sldMk cId="1257342059" sldId="901"/>
        </pc:sldMkLst>
        <pc:spChg chg="mod">
          <ac:chgData name="Benjamin COPPEL" userId="8f79e706-fb7e-4f5b-9f6b-eba4ee3d7e27" providerId="ADAL" clId="{2252C6F2-170B-4B07-9D1F-EE3EA8DCF7AB}" dt="2024-03-12T11:35:16.504" v="415" actId="207"/>
          <ac:spMkLst>
            <pc:docMk/>
            <pc:sldMk cId="1257342059" sldId="901"/>
            <ac:spMk id="3" creationId="{7450EE7D-E66F-5301-5C4C-792C814740DD}"/>
          </ac:spMkLst>
        </pc:spChg>
      </pc:sldChg>
      <pc:sldChg chg="modSp mod">
        <pc:chgData name="Benjamin COPPEL" userId="8f79e706-fb7e-4f5b-9f6b-eba4ee3d7e27" providerId="ADAL" clId="{2252C6F2-170B-4B07-9D1F-EE3EA8DCF7AB}" dt="2024-03-12T11:35:56.783" v="418" actId="207"/>
        <pc:sldMkLst>
          <pc:docMk/>
          <pc:sldMk cId="257312707" sldId="902"/>
        </pc:sldMkLst>
        <pc:spChg chg="mod">
          <ac:chgData name="Benjamin COPPEL" userId="8f79e706-fb7e-4f5b-9f6b-eba4ee3d7e27" providerId="ADAL" clId="{2252C6F2-170B-4B07-9D1F-EE3EA8DCF7AB}" dt="2024-03-12T11:35:56.783" v="418" actId="207"/>
          <ac:spMkLst>
            <pc:docMk/>
            <pc:sldMk cId="257312707" sldId="902"/>
            <ac:spMk id="3" creationId="{7450EE7D-E66F-5301-5C4C-792C814740DD}"/>
          </ac:spMkLst>
        </pc:spChg>
      </pc:sldChg>
      <pc:sldChg chg="modSp mod">
        <pc:chgData name="Benjamin COPPEL" userId="8f79e706-fb7e-4f5b-9f6b-eba4ee3d7e27" providerId="ADAL" clId="{2252C6F2-170B-4B07-9D1F-EE3EA8DCF7AB}" dt="2024-03-12T11:39:57.204" v="423" actId="207"/>
        <pc:sldMkLst>
          <pc:docMk/>
          <pc:sldMk cId="2177650238" sldId="903"/>
        </pc:sldMkLst>
        <pc:spChg chg="mod">
          <ac:chgData name="Benjamin COPPEL" userId="8f79e706-fb7e-4f5b-9f6b-eba4ee3d7e27" providerId="ADAL" clId="{2252C6F2-170B-4B07-9D1F-EE3EA8DCF7AB}" dt="2024-03-12T11:39:57.204" v="423" actId="207"/>
          <ac:spMkLst>
            <pc:docMk/>
            <pc:sldMk cId="2177650238" sldId="903"/>
            <ac:spMk id="3" creationId="{7450EE7D-E66F-5301-5C4C-792C814740DD}"/>
          </ac:spMkLst>
        </pc:spChg>
      </pc:sldChg>
      <pc:sldChg chg="del">
        <pc:chgData name="Benjamin COPPEL" userId="8f79e706-fb7e-4f5b-9f6b-eba4ee3d7e27" providerId="ADAL" clId="{2252C6F2-170B-4B07-9D1F-EE3EA8DCF7AB}" dt="2024-03-12T11:40:45.686" v="424" actId="47"/>
        <pc:sldMkLst>
          <pc:docMk/>
          <pc:sldMk cId="1383019367" sldId="904"/>
        </pc:sldMkLst>
      </pc:sldChg>
      <pc:sldChg chg="addSp delSp modSp mod">
        <pc:chgData name="Benjamin COPPEL" userId="8f79e706-fb7e-4f5b-9f6b-eba4ee3d7e27" providerId="ADAL" clId="{2252C6F2-170B-4B07-9D1F-EE3EA8DCF7AB}" dt="2024-03-14T08:17:44.602" v="990" actId="6549"/>
        <pc:sldMkLst>
          <pc:docMk/>
          <pc:sldMk cId="4169339419" sldId="905"/>
        </pc:sldMkLst>
        <pc:spChg chg="mod">
          <ac:chgData name="Benjamin COPPEL" userId="8f79e706-fb7e-4f5b-9f6b-eba4ee3d7e27" providerId="ADAL" clId="{2252C6F2-170B-4B07-9D1F-EE3EA8DCF7AB}" dt="2024-03-12T10:29:50.318" v="166" actId="20577"/>
          <ac:spMkLst>
            <pc:docMk/>
            <pc:sldMk cId="4169339419" sldId="905"/>
            <ac:spMk id="2" creationId="{F0787DE5-45E4-4875-88E2-0C43C533861E}"/>
          </ac:spMkLst>
        </pc:spChg>
        <pc:spChg chg="mod">
          <ac:chgData name="Benjamin COPPEL" userId="8f79e706-fb7e-4f5b-9f6b-eba4ee3d7e27" providerId="ADAL" clId="{2252C6F2-170B-4B07-9D1F-EE3EA8DCF7AB}" dt="2024-03-14T08:17:44.602" v="990" actId="6549"/>
          <ac:spMkLst>
            <pc:docMk/>
            <pc:sldMk cId="4169339419" sldId="905"/>
            <ac:spMk id="3" creationId="{118ED1D8-A73A-078A-7D34-7F56091D5934}"/>
          </ac:spMkLst>
        </pc:spChg>
        <pc:picChg chg="del">
          <ac:chgData name="Benjamin COPPEL" userId="8f79e706-fb7e-4f5b-9f6b-eba4ee3d7e27" providerId="ADAL" clId="{2252C6F2-170B-4B07-9D1F-EE3EA8DCF7AB}" dt="2024-03-12T10:25:01.618" v="143" actId="478"/>
          <ac:picMkLst>
            <pc:docMk/>
            <pc:sldMk cId="4169339419" sldId="905"/>
            <ac:picMk id="5" creationId="{F6E337B1-7D36-6347-3BF0-7E6BA4C896A3}"/>
          </ac:picMkLst>
        </pc:picChg>
        <pc:picChg chg="add mod">
          <ac:chgData name="Benjamin COPPEL" userId="8f79e706-fb7e-4f5b-9f6b-eba4ee3d7e27" providerId="ADAL" clId="{2252C6F2-170B-4B07-9D1F-EE3EA8DCF7AB}" dt="2024-03-12T10:33:00.524" v="224" actId="1076"/>
          <ac:picMkLst>
            <pc:docMk/>
            <pc:sldMk cId="4169339419" sldId="905"/>
            <ac:picMk id="6" creationId="{4D6E1F77-40F2-0E68-871B-C17B412A0F41}"/>
          </ac:picMkLst>
        </pc:picChg>
      </pc:sldChg>
      <pc:sldChg chg="modSp mod">
        <pc:chgData name="Benjamin COPPEL" userId="8f79e706-fb7e-4f5b-9f6b-eba4ee3d7e27" providerId="ADAL" clId="{2252C6F2-170B-4B07-9D1F-EE3EA8DCF7AB}" dt="2024-03-12T11:40:54.621" v="426" actId="113"/>
        <pc:sldMkLst>
          <pc:docMk/>
          <pc:sldMk cId="2824468269" sldId="906"/>
        </pc:sldMkLst>
        <pc:spChg chg="mod">
          <ac:chgData name="Benjamin COPPEL" userId="8f79e706-fb7e-4f5b-9f6b-eba4ee3d7e27" providerId="ADAL" clId="{2252C6F2-170B-4B07-9D1F-EE3EA8DCF7AB}" dt="2024-03-12T11:40:54.621" v="426" actId="113"/>
          <ac:spMkLst>
            <pc:docMk/>
            <pc:sldMk cId="2824468269" sldId="906"/>
            <ac:spMk id="3" creationId="{7450EE7D-E66F-5301-5C4C-792C814740DD}"/>
          </ac:spMkLst>
        </pc:spChg>
      </pc:sldChg>
      <pc:sldChg chg="modSp mod">
        <pc:chgData name="Benjamin COPPEL" userId="8f79e706-fb7e-4f5b-9f6b-eba4ee3d7e27" providerId="ADAL" clId="{2252C6F2-170B-4B07-9D1F-EE3EA8DCF7AB}" dt="2024-03-28T09:26:30.347" v="1088" actId="1076"/>
        <pc:sldMkLst>
          <pc:docMk/>
          <pc:sldMk cId="300312840" sldId="907"/>
        </pc:sldMkLst>
        <pc:spChg chg="mod">
          <ac:chgData name="Benjamin COPPEL" userId="8f79e706-fb7e-4f5b-9f6b-eba4ee3d7e27" providerId="ADAL" clId="{2252C6F2-170B-4B07-9D1F-EE3EA8DCF7AB}" dt="2024-03-28T09:26:30.347" v="1088" actId="1076"/>
          <ac:spMkLst>
            <pc:docMk/>
            <pc:sldMk cId="300312840" sldId="907"/>
            <ac:spMk id="3" creationId="{7450EE7D-E66F-5301-5C4C-792C814740DD}"/>
          </ac:spMkLst>
        </pc:spChg>
      </pc:sldChg>
      <pc:sldChg chg="modSp mod">
        <pc:chgData name="Benjamin COPPEL" userId="8f79e706-fb7e-4f5b-9f6b-eba4ee3d7e27" providerId="ADAL" clId="{2252C6F2-170B-4B07-9D1F-EE3EA8DCF7AB}" dt="2024-03-12T11:42:55.854" v="450" actId="207"/>
        <pc:sldMkLst>
          <pc:docMk/>
          <pc:sldMk cId="217861572" sldId="908"/>
        </pc:sldMkLst>
        <pc:spChg chg="mod">
          <ac:chgData name="Benjamin COPPEL" userId="8f79e706-fb7e-4f5b-9f6b-eba4ee3d7e27" providerId="ADAL" clId="{2252C6F2-170B-4B07-9D1F-EE3EA8DCF7AB}" dt="2024-03-12T11:42:55.854" v="450" actId="207"/>
          <ac:spMkLst>
            <pc:docMk/>
            <pc:sldMk cId="217861572" sldId="908"/>
            <ac:spMk id="3" creationId="{7450EE7D-E66F-5301-5C4C-792C814740DD}"/>
          </ac:spMkLst>
        </pc:spChg>
      </pc:sldChg>
      <pc:sldChg chg="modSp del mod">
        <pc:chgData name="Benjamin COPPEL" userId="8f79e706-fb7e-4f5b-9f6b-eba4ee3d7e27" providerId="ADAL" clId="{2252C6F2-170B-4B07-9D1F-EE3EA8DCF7AB}" dt="2024-03-29T11:42:32.193" v="1107" actId="47"/>
        <pc:sldMkLst>
          <pc:docMk/>
          <pc:sldMk cId="623920062" sldId="909"/>
        </pc:sldMkLst>
        <pc:spChg chg="mod">
          <ac:chgData name="Benjamin COPPEL" userId="8f79e706-fb7e-4f5b-9f6b-eba4ee3d7e27" providerId="ADAL" clId="{2252C6F2-170B-4B07-9D1F-EE3EA8DCF7AB}" dt="2024-03-12T11:55:16.698" v="484" actId="20577"/>
          <ac:spMkLst>
            <pc:docMk/>
            <pc:sldMk cId="623920062" sldId="909"/>
            <ac:spMk id="3" creationId="{9FA5A927-BA33-F040-2DD0-A8A212790D4F}"/>
          </ac:spMkLst>
        </pc:spChg>
      </pc:sldChg>
      <pc:sldChg chg="add">
        <pc:chgData name="Benjamin COPPEL" userId="8f79e706-fb7e-4f5b-9f6b-eba4ee3d7e27" providerId="ADAL" clId="{2252C6F2-170B-4B07-9D1F-EE3EA8DCF7AB}" dt="2024-03-12T10:34:58.489" v="229"/>
        <pc:sldMkLst>
          <pc:docMk/>
          <pc:sldMk cId="3122522797" sldId="910"/>
        </pc:sldMkLst>
      </pc:sldChg>
      <pc:sldChg chg="add">
        <pc:chgData name="Benjamin COPPEL" userId="8f79e706-fb7e-4f5b-9f6b-eba4ee3d7e27" providerId="ADAL" clId="{2252C6F2-170B-4B07-9D1F-EE3EA8DCF7AB}" dt="2024-03-12T10:35:06.587" v="230"/>
        <pc:sldMkLst>
          <pc:docMk/>
          <pc:sldMk cId="3643280492" sldId="911"/>
        </pc:sldMkLst>
      </pc:sldChg>
      <pc:sldChg chg="add">
        <pc:chgData name="Benjamin COPPEL" userId="8f79e706-fb7e-4f5b-9f6b-eba4ee3d7e27" providerId="ADAL" clId="{2252C6F2-170B-4B07-9D1F-EE3EA8DCF7AB}" dt="2024-03-12T10:36:27.657" v="262"/>
        <pc:sldMkLst>
          <pc:docMk/>
          <pc:sldMk cId="75100524" sldId="912"/>
        </pc:sldMkLst>
      </pc:sldChg>
      <pc:sldChg chg="addSp modSp add mod">
        <pc:chgData name="Benjamin COPPEL" userId="8f79e706-fb7e-4f5b-9f6b-eba4ee3d7e27" providerId="ADAL" clId="{2252C6F2-170B-4B07-9D1F-EE3EA8DCF7AB}" dt="2024-03-12T10:39:00.547" v="307" actId="20577"/>
        <pc:sldMkLst>
          <pc:docMk/>
          <pc:sldMk cId="2823503044" sldId="913"/>
        </pc:sldMkLst>
        <pc:spChg chg="mod">
          <ac:chgData name="Benjamin COPPEL" userId="8f79e706-fb7e-4f5b-9f6b-eba4ee3d7e27" providerId="ADAL" clId="{2252C6F2-170B-4B07-9D1F-EE3EA8DCF7AB}" dt="2024-03-12T10:38:41.696" v="299" actId="20577"/>
          <ac:spMkLst>
            <pc:docMk/>
            <pc:sldMk cId="2823503044" sldId="913"/>
            <ac:spMk id="2" creationId="{5BDE6A70-E7BD-3576-432C-25FE4F95C9AE}"/>
          </ac:spMkLst>
        </pc:spChg>
        <pc:spChg chg="mod">
          <ac:chgData name="Benjamin COPPEL" userId="8f79e706-fb7e-4f5b-9f6b-eba4ee3d7e27" providerId="ADAL" clId="{2252C6F2-170B-4B07-9D1F-EE3EA8DCF7AB}" dt="2024-03-12T10:39:00.547" v="307" actId="20577"/>
          <ac:spMkLst>
            <pc:docMk/>
            <pc:sldMk cId="2823503044" sldId="913"/>
            <ac:spMk id="5" creationId="{CA51A0DF-5727-BE26-2301-61EE2992AA06}"/>
          </ac:spMkLst>
        </pc:spChg>
        <pc:graphicFrameChg chg="add mod">
          <ac:chgData name="Benjamin COPPEL" userId="8f79e706-fb7e-4f5b-9f6b-eba4ee3d7e27" providerId="ADAL" clId="{2252C6F2-170B-4B07-9D1F-EE3EA8DCF7AB}" dt="2024-03-12T10:37:16.697" v="273" actId="1076"/>
          <ac:graphicFrameMkLst>
            <pc:docMk/>
            <pc:sldMk cId="2823503044" sldId="913"/>
            <ac:graphicFrameMk id="3" creationId="{F998BC21-E4B2-B867-1599-33DBAEDC8937}"/>
          </ac:graphicFrameMkLst>
        </pc:graphicFrameChg>
        <pc:picChg chg="add mod">
          <ac:chgData name="Benjamin COPPEL" userId="8f79e706-fb7e-4f5b-9f6b-eba4ee3d7e27" providerId="ADAL" clId="{2252C6F2-170B-4B07-9D1F-EE3EA8DCF7AB}" dt="2024-03-12T10:38:16.836" v="289" actId="1076"/>
          <ac:picMkLst>
            <pc:docMk/>
            <pc:sldMk cId="2823503044" sldId="913"/>
            <ac:picMk id="4" creationId="{FF924DA9-755F-3551-F252-A50F1745E8B3}"/>
          </ac:picMkLst>
        </pc:picChg>
        <pc:picChg chg="mod">
          <ac:chgData name="Benjamin COPPEL" userId="8f79e706-fb7e-4f5b-9f6b-eba4ee3d7e27" providerId="ADAL" clId="{2252C6F2-170B-4B07-9D1F-EE3EA8DCF7AB}" dt="2024-03-12T10:38:18.980" v="290" actId="1076"/>
          <ac:picMkLst>
            <pc:docMk/>
            <pc:sldMk cId="2823503044" sldId="913"/>
            <ac:picMk id="2050" creationId="{E3E74A48-7D40-7717-A6AB-5BA9F38AEE0A}"/>
          </ac:picMkLst>
        </pc:picChg>
      </pc:sldChg>
      <pc:sldChg chg="add">
        <pc:chgData name="Benjamin COPPEL" userId="8f79e706-fb7e-4f5b-9f6b-eba4ee3d7e27" providerId="ADAL" clId="{2252C6F2-170B-4B07-9D1F-EE3EA8DCF7AB}" dt="2024-03-12T10:39:25.651" v="308"/>
        <pc:sldMkLst>
          <pc:docMk/>
          <pc:sldMk cId="1536707706" sldId="922"/>
        </pc:sldMkLst>
      </pc:sldChg>
      <pc:sldChg chg="modSp add mod">
        <pc:chgData name="Benjamin COPPEL" userId="8f79e706-fb7e-4f5b-9f6b-eba4ee3d7e27" providerId="ADAL" clId="{2252C6F2-170B-4B07-9D1F-EE3EA8DCF7AB}" dt="2024-03-12T10:43:12.394" v="310" actId="20577"/>
        <pc:sldMkLst>
          <pc:docMk/>
          <pc:sldMk cId="1190014145" sldId="923"/>
        </pc:sldMkLst>
        <pc:spChg chg="mod">
          <ac:chgData name="Benjamin COPPEL" userId="8f79e706-fb7e-4f5b-9f6b-eba4ee3d7e27" providerId="ADAL" clId="{2252C6F2-170B-4B07-9D1F-EE3EA8DCF7AB}" dt="2024-03-12T10:43:12.394" v="310" actId="20577"/>
          <ac:spMkLst>
            <pc:docMk/>
            <pc:sldMk cId="1190014145" sldId="923"/>
            <ac:spMk id="3" creationId="{FA058367-86F7-2885-6EDE-23E910EE3649}"/>
          </ac:spMkLst>
        </pc:spChg>
      </pc:sldChg>
      <pc:sldChg chg="modSp add mod">
        <pc:chgData name="Benjamin COPPEL" userId="8f79e706-fb7e-4f5b-9f6b-eba4ee3d7e27" providerId="ADAL" clId="{2252C6F2-170B-4B07-9D1F-EE3EA8DCF7AB}" dt="2024-03-12T11:33:12.973" v="404" actId="20577"/>
        <pc:sldMkLst>
          <pc:docMk/>
          <pc:sldMk cId="1358013549" sldId="924"/>
        </pc:sldMkLst>
        <pc:spChg chg="mod">
          <ac:chgData name="Benjamin COPPEL" userId="8f79e706-fb7e-4f5b-9f6b-eba4ee3d7e27" providerId="ADAL" clId="{2252C6F2-170B-4B07-9D1F-EE3EA8DCF7AB}" dt="2024-03-12T11:33:12.973" v="404" actId="20577"/>
          <ac:spMkLst>
            <pc:docMk/>
            <pc:sldMk cId="1358013549" sldId="924"/>
            <ac:spMk id="2" creationId="{C8FF2176-8B91-3940-757C-2A1A8ACAFC43}"/>
          </ac:spMkLst>
        </pc:spChg>
      </pc:sldChg>
      <pc:sldChg chg="delSp modSp add mod">
        <pc:chgData name="Benjamin COPPEL" userId="8f79e706-fb7e-4f5b-9f6b-eba4ee3d7e27" providerId="ADAL" clId="{2252C6F2-170B-4B07-9D1F-EE3EA8DCF7AB}" dt="2024-03-14T08:29:28.968" v="1085" actId="20577"/>
        <pc:sldMkLst>
          <pc:docMk/>
          <pc:sldMk cId="2115088355" sldId="925"/>
        </pc:sldMkLst>
        <pc:spChg chg="mod">
          <ac:chgData name="Benjamin COPPEL" userId="8f79e706-fb7e-4f5b-9f6b-eba4ee3d7e27" providerId="ADAL" clId="{2252C6F2-170B-4B07-9D1F-EE3EA8DCF7AB}" dt="2024-03-14T08:00:08.189" v="770" actId="20577"/>
          <ac:spMkLst>
            <pc:docMk/>
            <pc:sldMk cId="2115088355" sldId="925"/>
            <ac:spMk id="2" creationId="{F0787DE5-45E4-4875-88E2-0C43C533861E}"/>
          </ac:spMkLst>
        </pc:spChg>
        <pc:spChg chg="mod">
          <ac:chgData name="Benjamin COPPEL" userId="8f79e706-fb7e-4f5b-9f6b-eba4ee3d7e27" providerId="ADAL" clId="{2252C6F2-170B-4B07-9D1F-EE3EA8DCF7AB}" dt="2024-03-14T08:29:28.968" v="1085" actId="20577"/>
          <ac:spMkLst>
            <pc:docMk/>
            <pc:sldMk cId="2115088355" sldId="925"/>
            <ac:spMk id="3" creationId="{118ED1D8-A73A-078A-7D34-7F56091D5934}"/>
          </ac:spMkLst>
        </pc:spChg>
        <pc:picChg chg="del">
          <ac:chgData name="Benjamin COPPEL" userId="8f79e706-fb7e-4f5b-9f6b-eba4ee3d7e27" providerId="ADAL" clId="{2252C6F2-170B-4B07-9D1F-EE3EA8DCF7AB}" dt="2024-03-14T07:57:25.291" v="487" actId="478"/>
          <ac:picMkLst>
            <pc:docMk/>
            <pc:sldMk cId="2115088355" sldId="925"/>
            <ac:picMk id="4" creationId="{F14A984E-1FC9-E951-94F5-0DE505D83A08}"/>
          </ac:picMkLst>
        </pc:picChg>
        <pc:picChg chg="del">
          <ac:chgData name="Benjamin COPPEL" userId="8f79e706-fb7e-4f5b-9f6b-eba4ee3d7e27" providerId="ADAL" clId="{2252C6F2-170B-4B07-9D1F-EE3EA8DCF7AB}" dt="2024-03-14T07:57:24.895" v="486" actId="478"/>
          <ac:picMkLst>
            <pc:docMk/>
            <pc:sldMk cId="2115088355" sldId="925"/>
            <ac:picMk id="6" creationId="{59F385F0-7992-91E5-3AEE-C0759A45B0A7}"/>
          </ac:picMkLst>
        </pc:picChg>
      </pc:sldChg>
      <pc:sldChg chg="modSp add del mod">
        <pc:chgData name="Benjamin COPPEL" userId="8f79e706-fb7e-4f5b-9f6b-eba4ee3d7e27" providerId="ADAL" clId="{2252C6F2-170B-4B07-9D1F-EE3EA8DCF7AB}" dt="2024-03-29T11:42:27.437" v="1103" actId="47"/>
        <pc:sldMkLst>
          <pc:docMk/>
          <pc:sldMk cId="3518745450" sldId="926"/>
        </pc:sldMkLst>
        <pc:spChg chg="mod">
          <ac:chgData name="Benjamin COPPEL" userId="8f79e706-fb7e-4f5b-9f6b-eba4ee3d7e27" providerId="ADAL" clId="{2252C6F2-170B-4B07-9D1F-EE3EA8DCF7AB}" dt="2024-03-14T08:18:09.305" v="1013" actId="20577"/>
          <ac:spMkLst>
            <pc:docMk/>
            <pc:sldMk cId="3518745450" sldId="926"/>
            <ac:spMk id="2" creationId="{C8FF2176-8B91-3940-757C-2A1A8ACAFC43}"/>
          </ac:spMkLst>
        </pc:spChg>
      </pc:sldChg>
      <pc:sldChg chg="modSp add del mod">
        <pc:chgData name="Benjamin COPPEL" userId="8f79e706-fb7e-4f5b-9f6b-eba4ee3d7e27" providerId="ADAL" clId="{2252C6F2-170B-4B07-9D1F-EE3EA8DCF7AB}" dt="2024-03-29T11:42:28.856" v="1104" actId="47"/>
        <pc:sldMkLst>
          <pc:docMk/>
          <pc:sldMk cId="2760649606" sldId="927"/>
        </pc:sldMkLst>
        <pc:spChg chg="mod">
          <ac:chgData name="Benjamin COPPEL" userId="8f79e706-fb7e-4f5b-9f6b-eba4ee3d7e27" providerId="ADAL" clId="{2252C6F2-170B-4B07-9D1F-EE3EA8DCF7AB}" dt="2024-03-14T08:18:41.738" v="1027" actId="20577"/>
          <ac:spMkLst>
            <pc:docMk/>
            <pc:sldMk cId="2760649606" sldId="927"/>
            <ac:spMk id="2" creationId="{65952DFA-E51D-AE26-6084-4092FE2A6380}"/>
          </ac:spMkLst>
        </pc:spChg>
        <pc:spChg chg="mod">
          <ac:chgData name="Benjamin COPPEL" userId="8f79e706-fb7e-4f5b-9f6b-eba4ee3d7e27" providerId="ADAL" clId="{2252C6F2-170B-4B07-9D1F-EE3EA8DCF7AB}" dt="2024-03-14T08:18:48.190" v="1028" actId="6549"/>
          <ac:spMkLst>
            <pc:docMk/>
            <pc:sldMk cId="2760649606" sldId="927"/>
            <ac:spMk id="3" creationId="{7450EE7D-E66F-5301-5C4C-792C814740DD}"/>
          </ac:spMkLst>
        </pc:spChg>
      </pc:sldChg>
      <pc:sldChg chg="modSp add del mod">
        <pc:chgData name="Benjamin COPPEL" userId="8f79e706-fb7e-4f5b-9f6b-eba4ee3d7e27" providerId="ADAL" clId="{2252C6F2-170B-4B07-9D1F-EE3EA8DCF7AB}" dt="2024-03-29T11:42:29.490" v="1105" actId="47"/>
        <pc:sldMkLst>
          <pc:docMk/>
          <pc:sldMk cId="911074209" sldId="928"/>
        </pc:sldMkLst>
        <pc:spChg chg="mod">
          <ac:chgData name="Benjamin COPPEL" userId="8f79e706-fb7e-4f5b-9f6b-eba4ee3d7e27" providerId="ADAL" clId="{2252C6F2-170B-4B07-9D1F-EE3EA8DCF7AB}" dt="2024-03-14T08:20:24.600" v="1056" actId="20577"/>
          <ac:spMkLst>
            <pc:docMk/>
            <pc:sldMk cId="911074209" sldId="928"/>
            <ac:spMk id="2" creationId="{65952DFA-E51D-AE26-6084-4092FE2A6380}"/>
          </ac:spMkLst>
        </pc:spChg>
      </pc:sldChg>
      <pc:sldChg chg="modSp add del mod">
        <pc:chgData name="Benjamin COPPEL" userId="8f79e706-fb7e-4f5b-9f6b-eba4ee3d7e27" providerId="ADAL" clId="{2252C6F2-170B-4B07-9D1F-EE3EA8DCF7AB}" dt="2024-03-29T11:42:30.689" v="1106" actId="47"/>
        <pc:sldMkLst>
          <pc:docMk/>
          <pc:sldMk cId="899811025" sldId="929"/>
        </pc:sldMkLst>
        <pc:spChg chg="mod">
          <ac:chgData name="Benjamin COPPEL" userId="8f79e706-fb7e-4f5b-9f6b-eba4ee3d7e27" providerId="ADAL" clId="{2252C6F2-170B-4B07-9D1F-EE3EA8DCF7AB}" dt="2024-03-14T08:20:41.008" v="1067" actId="20577"/>
          <ac:spMkLst>
            <pc:docMk/>
            <pc:sldMk cId="899811025" sldId="929"/>
            <ac:spMk id="2" creationId="{C8FF2176-8B91-3940-757C-2A1A8ACAFC43}"/>
          </ac:spMkLst>
        </pc:spChg>
      </pc:sldChg>
    </pc:docChg>
  </pc:docChgLst>
  <pc:docChgLst>
    <pc:chgData name="Utilisateur invité" userId="S::urn:spo:anon#8698a5aee8304b3dbbdf2fb982d4a1783c4bdab868be95babeb979eec69e757a::" providerId="AD" clId="Web-{83931F4B-9DAC-3816-6A67-B8951CFDB7D5}"/>
    <pc:docChg chg="modSld addMainMaster delMainMaster">
      <pc:chgData name="Utilisateur invité" userId="S::urn:spo:anon#8698a5aee8304b3dbbdf2fb982d4a1783c4bdab868be95babeb979eec69e757a::" providerId="AD" clId="Web-{83931F4B-9DAC-3816-6A67-B8951CFDB7D5}" dt="2023-07-20T07:55:14.630" v="1"/>
      <pc:docMkLst>
        <pc:docMk/>
      </pc:docMkLst>
      <pc:sldChg chg="addSp delSp mod modClrScheme chgLayout">
        <pc:chgData name="Utilisateur invité" userId="S::urn:spo:anon#8698a5aee8304b3dbbdf2fb982d4a1783c4bdab868be95babeb979eec69e757a::" providerId="AD" clId="Web-{83931F4B-9DAC-3816-6A67-B8951CFDB7D5}" dt="2023-07-20T07:55:14.630" v="1"/>
        <pc:sldMkLst>
          <pc:docMk/>
          <pc:sldMk cId="2864879579" sldId="257"/>
        </pc:sldMkLst>
        <pc:spChg chg="add del">
          <ac:chgData name="Utilisateur invité" userId="S::urn:spo:anon#8698a5aee8304b3dbbdf2fb982d4a1783c4bdab868be95babeb979eec69e757a::" providerId="AD" clId="Web-{83931F4B-9DAC-3816-6A67-B8951CFDB7D5}" dt="2023-07-20T07:55:14.630" v="1"/>
          <ac:spMkLst>
            <pc:docMk/>
            <pc:sldMk cId="2864879579" sldId="257"/>
            <ac:spMk id="8" creationId="{EE71EAF0-7F0C-4E68-B361-3DC0ABD5D644}"/>
          </ac:spMkLst>
        </pc:spChg>
      </pc:sldChg>
      <pc:sldChg chg="modSp mod modClrScheme chgLayout">
        <pc:chgData name="Utilisateur invité" userId="S::urn:spo:anon#8698a5aee8304b3dbbdf2fb982d4a1783c4bdab868be95babeb979eec69e757a::" providerId="AD" clId="Web-{83931F4B-9DAC-3816-6A67-B8951CFDB7D5}" dt="2023-07-20T07:55:14.630" v="1"/>
        <pc:sldMkLst>
          <pc:docMk/>
          <pc:sldMk cId="65758541" sldId="260"/>
        </pc:sldMkLst>
        <pc:spChg chg="mod ord">
          <ac:chgData name="Utilisateur invité" userId="S::urn:spo:anon#8698a5aee8304b3dbbdf2fb982d4a1783c4bdab868be95babeb979eec69e757a::" providerId="AD" clId="Web-{83931F4B-9DAC-3816-6A67-B8951CFDB7D5}" dt="2023-07-20T07:55:14.630" v="1"/>
          <ac:spMkLst>
            <pc:docMk/>
            <pc:sldMk cId="65758541" sldId="260"/>
            <ac:spMk id="2" creationId="{F0787DE5-45E4-4875-88E2-0C43C533861E}"/>
          </ac:spMkLst>
        </pc:spChg>
      </pc:sldChg>
      <pc:sldChg chg="mod modClrScheme chgLayout">
        <pc:chgData name="Utilisateur invité" userId="S::urn:spo:anon#8698a5aee8304b3dbbdf2fb982d4a1783c4bdab868be95babeb979eec69e757a::" providerId="AD" clId="Web-{83931F4B-9DAC-3816-6A67-B8951CFDB7D5}" dt="2023-07-20T07:55:14.630" v="1"/>
        <pc:sldMkLst>
          <pc:docMk/>
          <pc:sldMk cId="238216922" sldId="261"/>
        </pc:sldMkLst>
      </pc:sldChg>
      <pc:sldMasterChg chg="add del addSldLayout delSldLayout">
        <pc:chgData name="Utilisateur invité" userId="S::urn:spo:anon#8698a5aee8304b3dbbdf2fb982d4a1783c4bdab868be95babeb979eec69e757a::" providerId="AD" clId="Web-{83931F4B-9DAC-3816-6A67-B8951CFDB7D5}" dt="2023-07-20T07:55:14.630" v="1"/>
        <pc:sldMasterMkLst>
          <pc:docMk/>
          <pc:sldMasterMk cId="3708172409" sldId="2147483648"/>
        </pc:sldMasterMkLst>
        <pc:sldLayoutChg chg="add del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3708172409" sldId="2147483648"/>
            <pc:sldLayoutMk cId="2073441705" sldId="2147483649"/>
          </pc:sldLayoutMkLst>
        </pc:sldLayoutChg>
        <pc:sldLayoutChg chg="add del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3708172409" sldId="2147483648"/>
            <pc:sldLayoutMk cId="1634052002" sldId="2147483650"/>
          </pc:sldLayoutMkLst>
        </pc:sldLayoutChg>
        <pc:sldLayoutChg chg="add del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3708172409" sldId="2147483648"/>
            <pc:sldLayoutMk cId="2152593368" sldId="2147483652"/>
          </pc:sldLayoutMkLst>
        </pc:sldLayoutChg>
        <pc:sldLayoutChg chg="add del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3708172409" sldId="2147483648"/>
            <pc:sldLayoutMk cId="2633418278" sldId="2147483653"/>
          </pc:sldLayoutMkLst>
        </pc:sldLayoutChg>
      </pc:sldMasterChg>
      <pc:sldMasterChg chg="add del addSldLayout delSldLayout modSldLayout">
        <pc:chgData name="Utilisateur invité" userId="S::urn:spo:anon#8698a5aee8304b3dbbdf2fb982d4a1783c4bdab868be95babeb979eec69e757a::" providerId="AD" clId="Web-{83931F4B-9DAC-3816-6A67-B8951CFDB7D5}" dt="2023-07-20T07:55:14.630" v="1"/>
        <pc:sldMasterMkLst>
          <pc:docMk/>
          <pc:sldMasterMk cId="1270437704" sldId="2147483654"/>
        </pc:sldMasterMkLst>
        <pc:sldLayoutChg chg="add del mod replId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1270437704" sldId="2147483654"/>
            <pc:sldLayoutMk cId="3019604490" sldId="2147483655"/>
          </pc:sldLayoutMkLst>
        </pc:sldLayoutChg>
        <pc:sldLayoutChg chg="add del mod replId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1270437704" sldId="2147483654"/>
            <pc:sldLayoutMk cId="840741349" sldId="2147483656"/>
          </pc:sldLayoutMkLst>
        </pc:sldLayoutChg>
        <pc:sldLayoutChg chg="add del mod replId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1270437704" sldId="2147483654"/>
            <pc:sldLayoutMk cId="3940984403" sldId="2147483657"/>
          </pc:sldLayoutMkLst>
        </pc:sldLayoutChg>
        <pc:sldLayoutChg chg="add del mod replId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1270437704" sldId="2147483654"/>
            <pc:sldLayoutMk cId="2501175605" sldId="2147483658"/>
          </pc:sldLayoutMkLst>
        </pc:sldLayoutChg>
        <pc:sldLayoutChg chg="add del mod replId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1270437704" sldId="2147483654"/>
            <pc:sldLayoutMk cId="1172338834" sldId="2147483659"/>
          </pc:sldLayoutMkLst>
        </pc:sldLayoutChg>
        <pc:sldLayoutChg chg="add del mod replId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1270437704" sldId="2147483654"/>
            <pc:sldLayoutMk cId="2736721363" sldId="2147483660"/>
          </pc:sldLayoutMkLst>
        </pc:sldLayoutChg>
        <pc:sldLayoutChg chg="add del mod replId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1270437704" sldId="2147483654"/>
            <pc:sldLayoutMk cId="3140062177" sldId="2147483661"/>
          </pc:sldLayoutMkLst>
        </pc:sldLayoutChg>
        <pc:sldLayoutChg chg="add del mod replId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1270437704" sldId="2147483654"/>
            <pc:sldLayoutMk cId="377395394" sldId="2147483662"/>
          </pc:sldLayoutMkLst>
        </pc:sldLayoutChg>
        <pc:sldLayoutChg chg="add del mod replId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1270437704" sldId="2147483654"/>
            <pc:sldLayoutMk cId="1795474758" sldId="2147483663"/>
          </pc:sldLayoutMkLst>
        </pc:sldLayoutChg>
        <pc:sldLayoutChg chg="add del mod replId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1270437704" sldId="2147483654"/>
            <pc:sldLayoutMk cId="2644207254" sldId="2147483664"/>
          </pc:sldLayoutMkLst>
        </pc:sldLayoutChg>
        <pc:sldLayoutChg chg="add del mod replId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1270437704" sldId="2147483654"/>
            <pc:sldLayoutMk cId="217597831" sldId="2147483665"/>
          </pc:sldLayoutMkLst>
        </pc:sldLayoutChg>
        <pc:sldLayoutChg chg="add del mod replId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1270437704" sldId="2147483654"/>
            <pc:sldLayoutMk cId="3711539571" sldId="2147483666"/>
          </pc:sldLayoutMkLst>
        </pc:sldLayoutChg>
        <pc:sldLayoutChg chg="add del mod replId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1270437704" sldId="2147483654"/>
            <pc:sldLayoutMk cId="1341900154" sldId="2147483667"/>
          </pc:sldLayoutMkLst>
        </pc:sldLayoutChg>
        <pc:sldLayoutChg chg="add del mod replId">
          <pc:chgData name="Utilisateur invité" userId="S::urn:spo:anon#8698a5aee8304b3dbbdf2fb982d4a1783c4bdab868be95babeb979eec69e757a::" providerId="AD" clId="Web-{83931F4B-9DAC-3816-6A67-B8951CFDB7D5}" dt="2023-07-20T07:55:14.630" v="1"/>
          <pc:sldLayoutMkLst>
            <pc:docMk/>
            <pc:sldMasterMk cId="1270437704" sldId="2147483654"/>
            <pc:sldLayoutMk cId="1472758214" sldId="2147483668"/>
          </pc:sldLayoutMkLst>
        </pc:sldLayoutChg>
      </pc:sldMasterChg>
    </pc:docChg>
  </pc:docChgLst>
  <pc:docChgLst>
    <pc:chgData name="Jérome BELEC" userId="20e57866-aca8-403c-a300-15aab2d11a0e" providerId="ADAL" clId="{6F8A24AF-8352-4651-B0AC-5AFA53286CA4}"/>
    <pc:docChg chg="modSld">
      <pc:chgData name="Jérome BELEC" userId="20e57866-aca8-403c-a300-15aab2d11a0e" providerId="ADAL" clId="{6F8A24AF-8352-4651-B0AC-5AFA53286CA4}" dt="2023-07-20T09:16:25.709" v="3" actId="20577"/>
      <pc:docMkLst>
        <pc:docMk/>
      </pc:docMkLst>
      <pc:sldChg chg="modSp mod">
        <pc:chgData name="Jérome BELEC" userId="20e57866-aca8-403c-a300-15aab2d11a0e" providerId="ADAL" clId="{6F8A24AF-8352-4651-B0AC-5AFA53286CA4}" dt="2023-07-20T09:16:25.709" v="3" actId="20577"/>
        <pc:sldMkLst>
          <pc:docMk/>
          <pc:sldMk cId="2864879579" sldId="257"/>
        </pc:sldMkLst>
        <pc:spChg chg="mod">
          <ac:chgData name="Jérome BELEC" userId="20e57866-aca8-403c-a300-15aab2d11a0e" providerId="ADAL" clId="{6F8A24AF-8352-4651-B0AC-5AFA53286CA4}" dt="2023-07-20T09:16:25.709" v="3" actId="20577"/>
          <ac:spMkLst>
            <pc:docMk/>
            <pc:sldMk cId="2864879579" sldId="257"/>
            <ac:spMk id="8" creationId="{EE71EAF0-7F0C-4E68-B361-3DC0ABD5D64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090AAEF-5C63-400E-8C87-C1BDC84519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49ECE5-E0FF-469B-9385-BF2A8A613C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86295-B1C6-4C2B-8CC5-63A85A550A57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DEE143-8177-475F-B18E-01FFBE7D50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3070BB-FEA2-4D9E-9112-810B6C4191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96494-8872-4A18-8AED-30104CE431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923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97103-8A96-4401-A5D1-AA574ADE0FC8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83E07-AD8D-468B-A8E7-850A74278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83E07-AD8D-468B-A8E7-850A7427892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67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83E07-AD8D-468B-A8E7-850A7427892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70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83E07-AD8D-468B-A8E7-850A7427892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376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83E07-AD8D-468B-A8E7-850A7427892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38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1541A3A-EC0D-4C7B-9DB1-6B743B66B753}"/>
              </a:ext>
            </a:extLst>
          </p:cNvPr>
          <p:cNvSpPr txBox="1">
            <a:spLocks/>
          </p:cNvSpPr>
          <p:nvPr userDrawn="1"/>
        </p:nvSpPr>
        <p:spPr>
          <a:xfrm>
            <a:off x="8490013" y="265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C91168-480D-4762-932C-E6799DD6707D}" type="datetime1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8E0D7F-4D07-4B8F-9266-38B800AF4AE2}"/>
              </a:ext>
            </a:extLst>
          </p:cNvPr>
          <p:cNvSpPr txBox="1"/>
          <p:nvPr userDrawn="1"/>
        </p:nvSpPr>
        <p:spPr>
          <a:xfrm>
            <a:off x="1065320" y="274068"/>
            <a:ext cx="769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Intitulé de la présentation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AD79A1-BA65-471E-ACF7-1B3765C39A1A}"/>
              </a:ext>
            </a:extLst>
          </p:cNvPr>
          <p:cNvSpPr/>
          <p:nvPr userDrawn="1"/>
        </p:nvSpPr>
        <p:spPr>
          <a:xfrm>
            <a:off x="0" y="0"/>
            <a:ext cx="12191999" cy="5150498"/>
          </a:xfrm>
          <a:prstGeom prst="rect">
            <a:avLst/>
          </a:prstGeom>
          <a:solidFill>
            <a:srgbClr val="009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D1EEFC-18D0-4E43-8658-850BE772BB44}"/>
              </a:ext>
            </a:extLst>
          </p:cNvPr>
          <p:cNvSpPr/>
          <p:nvPr userDrawn="1"/>
        </p:nvSpPr>
        <p:spPr>
          <a:xfrm>
            <a:off x="365125" y="365124"/>
            <a:ext cx="11461749" cy="441809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44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texte&#10;&#10;Description générée automatiquement">
            <a:extLst>
              <a:ext uri="{FF2B5EF4-FFF2-40B4-BE49-F238E27FC236}">
                <a16:creationId xmlns:a16="http://schemas.microsoft.com/office/drawing/2014/main" id="{B31D0BAF-840F-5A58-111A-D638F2D534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36"/>
            <a:ext cx="12179820" cy="6848863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5DEB521-22FC-4311-BB0E-C590471B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20" y="1297416"/>
            <a:ext cx="10061362" cy="873942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00AA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7FD4E84-E8D5-4D76-9AA4-E34CC5CC4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19" y="2306295"/>
            <a:ext cx="10061362" cy="38649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3405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texte&#10;&#10;Description générée automatiquement">
            <a:extLst>
              <a:ext uri="{FF2B5EF4-FFF2-40B4-BE49-F238E27FC236}">
                <a16:creationId xmlns:a16="http://schemas.microsoft.com/office/drawing/2014/main" id="{855D51A2-3495-3960-5C1F-F90982A72E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36"/>
            <a:ext cx="12179820" cy="6848863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EBCD8D46-EB5A-4750-983D-174FDBF9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65" y="1290349"/>
            <a:ext cx="10061365" cy="89169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AA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66CEEF6-82BC-46AB-A989-9B5B98114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964" y="2364545"/>
            <a:ext cx="4954483" cy="385290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48FC948E-43E6-4345-AE34-A3D9B801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49" y="2364545"/>
            <a:ext cx="4954482" cy="385290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5259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1541A3A-EC0D-4C7B-9DB1-6B743B66B753}"/>
              </a:ext>
            </a:extLst>
          </p:cNvPr>
          <p:cNvSpPr txBox="1">
            <a:spLocks/>
          </p:cNvSpPr>
          <p:nvPr userDrawn="1"/>
        </p:nvSpPr>
        <p:spPr>
          <a:xfrm>
            <a:off x="8490013" y="265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C91168-480D-4762-932C-E6799DD6707D}" type="datetime1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8E0D7F-4D07-4B8F-9266-38B800AF4AE2}"/>
              </a:ext>
            </a:extLst>
          </p:cNvPr>
          <p:cNvSpPr txBox="1"/>
          <p:nvPr userDrawn="1"/>
        </p:nvSpPr>
        <p:spPr>
          <a:xfrm>
            <a:off x="1065320" y="274068"/>
            <a:ext cx="769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Intitulé de la présentation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AD79A1-BA65-471E-ACF7-1B3765C39A1A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9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D1EEFC-18D0-4E43-8658-850BE772BB44}"/>
              </a:ext>
            </a:extLst>
          </p:cNvPr>
          <p:cNvSpPr/>
          <p:nvPr userDrawn="1"/>
        </p:nvSpPr>
        <p:spPr>
          <a:xfrm>
            <a:off x="365125" y="365124"/>
            <a:ext cx="11461749" cy="612775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41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26E5CA-B1B9-4BE5-95B1-9271B4FE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CE05AA-A269-4A5B-A10A-FE0C1BA1E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870A44-EB41-4485-99A0-3DFA9566B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1B5ED-D127-47AA-A712-76C1B4C705F1}" type="datetime1">
              <a:rPr lang="fr-FR" smtClean="0"/>
              <a:t>29/03/2024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1AC0A2-5D94-4D9E-8DA6-9EC11FD0F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Journées interprofessionnelles des 18 et 19 mars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B611EC-31FE-4003-BE33-5AFE6F98D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233EB-B64C-45F1-A26F-95AD1CBD2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17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ylvie.ripart@chu-nimes.fr" TargetMode="External"/><Relationship Id="rId2" Type="http://schemas.openxmlformats.org/officeDocument/2006/relationships/hyperlink" Target="mailto:monique.sanz@chu-nimes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redcap.link/livre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EE71EAF0-7F0C-4E68-B361-3DC0ABD5D6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036" y="1778485"/>
            <a:ext cx="11363021" cy="171550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Rencontre ville-hôpital orthogénie</a:t>
            </a:r>
            <a:b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Nîmes – 28/03/2024</a:t>
            </a:r>
          </a:p>
        </p:txBody>
      </p:sp>
      <p:pic>
        <p:nvPicPr>
          <p:cNvPr id="4" name="Image 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CF1311F-5CB9-7541-798F-CF6E76E84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6" y="5458253"/>
            <a:ext cx="2680080" cy="1056370"/>
          </a:xfrm>
          <a:prstGeom prst="rect">
            <a:avLst/>
          </a:prstGeom>
        </p:spPr>
      </p:pic>
      <p:pic>
        <p:nvPicPr>
          <p:cNvPr id="1026" name="Picture 2" descr="Nîmes - SILR">
            <a:extLst>
              <a:ext uri="{FF2B5EF4-FFF2-40B4-BE49-F238E27FC236}">
                <a16:creationId xmlns:a16="http://schemas.microsoft.com/office/drawing/2014/main" id="{7E5A87EF-126C-B27A-1F84-7B090571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458253"/>
            <a:ext cx="1869057" cy="116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6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DE6A70-E7BD-3576-432C-25FE4F95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19" y="1005073"/>
            <a:ext cx="10061362" cy="873942"/>
          </a:xfrm>
        </p:spPr>
        <p:txBody>
          <a:bodyPr/>
          <a:lstStyle/>
          <a:p>
            <a:r>
              <a:rPr lang="fr-FR" b="1" dirty="0"/>
              <a:t>Evolution des IVG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E74A48-7D40-7717-A6AB-5BA9F38AE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7519" r="3591" b="18539"/>
          <a:stretch/>
        </p:blipFill>
        <p:spPr bwMode="auto">
          <a:xfrm>
            <a:off x="115076" y="2588693"/>
            <a:ext cx="5672137" cy="2915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A51A0DF-5727-BE26-2301-61EE2992AA06}"/>
              </a:ext>
            </a:extLst>
          </p:cNvPr>
          <p:cNvSpPr txBox="1"/>
          <p:nvPr/>
        </p:nvSpPr>
        <p:spPr>
          <a:xfrm>
            <a:off x="4799860" y="6458608"/>
            <a:ext cx="259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 : DREES (27/09/2023)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924DA9-755F-3551-F252-A50F1745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787" y="2343578"/>
            <a:ext cx="5672137" cy="34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0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B4F6D06-182A-4EFF-FD9C-DECF496B8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49" y="1209004"/>
            <a:ext cx="4195767" cy="5500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14AE4F-86AE-B7C1-CDA4-4CF0F8A13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86" y="1196001"/>
            <a:ext cx="4312706" cy="5506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670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B29E6-0688-1EFE-2E31-DFFAD1A9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Occitanie : IVG &amp; contraception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058367-86F7-2885-6EDE-23E910EE3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d'IVG sur le territoire :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21 451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(+ 6,8 %)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IVGi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</a:t>
            </a: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4171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(19,4%) (=)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IVGm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(en ES) : </a:t>
            </a: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8008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(37,3%) (-)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IVGm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(en ville) : </a:t>
            </a: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9123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(42,5%) (+)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NC (en ES) : </a:t>
            </a: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149</a:t>
            </a:r>
          </a:p>
          <a:p>
            <a:pPr>
              <a:buClr>
                <a:srgbClr val="FFC000"/>
              </a:buClr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Taux de recours (nb IVG/1000 femmes) :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17,4 ‰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(moyenne nationale 15,7 ‰)</a:t>
            </a:r>
          </a:p>
          <a:p>
            <a:pPr>
              <a:buClr>
                <a:srgbClr val="FFC000"/>
              </a:buClr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Professionnels conventionnés pour l'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IVGm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hors ES :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391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(311 en 2021)</a:t>
            </a:r>
          </a:p>
          <a:p>
            <a:pPr>
              <a:buClr>
                <a:srgbClr val="FFC000"/>
              </a:buClr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IVG tardives :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1,4%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IVG (soit +/- 300 IVG)</a:t>
            </a:r>
          </a:p>
          <a:p>
            <a:pPr>
              <a:buClr>
                <a:srgbClr val="FFC000"/>
              </a:buClr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Consultation de Contraception et de Prévention (CCP) :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25 927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(+156 %)</a:t>
            </a:r>
          </a:p>
          <a:p>
            <a:pPr>
              <a:buClr>
                <a:srgbClr val="FFC000"/>
              </a:buClr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de contraceptions d’urgences délivrées :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47 937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(+74 %)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3B7A48-4D7C-635A-63FA-F1BAB905A1E6}"/>
              </a:ext>
            </a:extLst>
          </p:cNvPr>
          <p:cNvSpPr txBox="1"/>
          <p:nvPr/>
        </p:nvSpPr>
        <p:spPr>
          <a:xfrm>
            <a:off x="214604" y="6171256"/>
            <a:ext cx="11762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Sources : Rapport Direction de la Recherche des Etudes et de l’Evaluation et des Statistiques (DREES, 27/09/2023) &amp; CPAM (Septembre 2023)</a:t>
            </a:r>
          </a:p>
        </p:txBody>
      </p:sp>
    </p:spTree>
    <p:extLst>
      <p:ext uri="{BB962C8B-B14F-4D97-AF65-F5344CB8AC3E}">
        <p14:creationId xmlns:p14="http://schemas.microsoft.com/office/powerpoint/2010/main" val="119001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B29E6-0688-1EFE-2E31-DFFAD1A9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Département 30 : IVG &amp; contraception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058367-86F7-2885-6EDE-23E910EE3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d'IVG sur le territoire :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2763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(+9,8 %)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IVGi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</a:t>
            </a: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399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(14,4%) </a:t>
            </a:r>
            <a:r>
              <a:rPr lang="fr-FR" sz="1800" dirty="0">
                <a:solidFill>
                  <a:srgbClr val="CA7DB3"/>
                </a:solidFill>
              </a:rPr>
              <a:t>↓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IVGm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(en ES) : </a:t>
            </a: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966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(35,0%) </a:t>
            </a:r>
            <a:r>
              <a:rPr lang="fr-FR" sz="1800" dirty="0">
                <a:solidFill>
                  <a:srgbClr val="CA7DB3"/>
                </a:solidFill>
              </a:rPr>
              <a:t>↓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IVGm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(en ville) : </a:t>
            </a: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1356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(49,1%)</a:t>
            </a:r>
            <a:r>
              <a:rPr lang="fr-FR" sz="1800" dirty="0">
                <a:solidFill>
                  <a:srgbClr val="CA7DB3"/>
                </a:solidFill>
              </a:rPr>
              <a:t> ↑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NC (en ES) : </a:t>
            </a: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149</a:t>
            </a:r>
          </a:p>
          <a:p>
            <a:pPr>
              <a:buClr>
                <a:srgbClr val="FFC000"/>
              </a:buClr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Taux de recours (nb IVG/1000 femmes) :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18,9 ‰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(moyenne régionale 17,4 ‰)</a:t>
            </a:r>
          </a:p>
          <a:p>
            <a:pPr>
              <a:buClr>
                <a:srgbClr val="FFC000"/>
              </a:buClr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Professionnels conventionnés pour l'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IVGm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hors ES :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53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(46 en 2021)</a:t>
            </a:r>
          </a:p>
          <a:p>
            <a:pPr>
              <a:buClr>
                <a:srgbClr val="FFC000"/>
              </a:buClr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IVG tardives :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1,0%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IVG (soit +/- 28 </a:t>
            </a:r>
            <a:r>
              <a:rPr lang="fr-FR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IVG) </a:t>
            </a:r>
            <a:r>
              <a:rPr lang="fr-FR" sz="2000">
                <a:solidFill>
                  <a:srgbClr val="CA7DB3"/>
                </a:solidFill>
              </a:rPr>
              <a:t>↓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000"/>
              </a:buClr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Consultation de Contraception et de Prévention (CCP) :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3654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(+155 %)</a:t>
            </a:r>
          </a:p>
          <a:p>
            <a:pPr>
              <a:buClr>
                <a:srgbClr val="FFC000"/>
              </a:buClr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de contraceptions d’urgences délivrées :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1782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(+173 %)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3B7A48-4D7C-635A-63FA-F1BAB905A1E6}"/>
              </a:ext>
            </a:extLst>
          </p:cNvPr>
          <p:cNvSpPr txBox="1"/>
          <p:nvPr/>
        </p:nvSpPr>
        <p:spPr>
          <a:xfrm>
            <a:off x="214604" y="6171256"/>
            <a:ext cx="11762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Sources : Rapport Direction de la Recherche des Etudes et de l’Evaluation et des Statistiques (DREES, 27/09/2023) &amp; CPAM (Septembre 2023)</a:t>
            </a:r>
          </a:p>
        </p:txBody>
      </p:sp>
    </p:spTree>
    <p:extLst>
      <p:ext uri="{BB962C8B-B14F-4D97-AF65-F5344CB8AC3E}">
        <p14:creationId xmlns:p14="http://schemas.microsoft.com/office/powerpoint/2010/main" val="16974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7">
            <a:extLst>
              <a:ext uri="{FF2B5EF4-FFF2-40B4-BE49-F238E27FC236}">
                <a16:creationId xmlns:a16="http://schemas.microsoft.com/office/drawing/2014/main" id="{C8FF2176-8B91-3940-757C-2A1A8ACAFC43}"/>
              </a:ext>
            </a:extLst>
          </p:cNvPr>
          <p:cNvSpPr txBox="1">
            <a:spLocks/>
          </p:cNvSpPr>
          <p:nvPr/>
        </p:nvSpPr>
        <p:spPr>
          <a:xfrm>
            <a:off x="1911017" y="2996098"/>
            <a:ext cx="8369966" cy="865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Conventionnement</a:t>
            </a:r>
          </a:p>
        </p:txBody>
      </p:sp>
    </p:spTree>
    <p:extLst>
      <p:ext uri="{BB962C8B-B14F-4D97-AF65-F5344CB8AC3E}">
        <p14:creationId xmlns:p14="http://schemas.microsoft.com/office/powerpoint/2010/main" val="135801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787DE5-45E4-4875-88E2-0C43C533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287" y="1194780"/>
            <a:ext cx="10061362" cy="873942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9DC1"/>
                </a:solidFill>
              </a:rPr>
              <a:t>Conventionnement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8ED1D8-A73A-078A-7D34-7F56091D5934}"/>
              </a:ext>
            </a:extLst>
          </p:cNvPr>
          <p:cNvSpPr txBox="1"/>
          <p:nvPr/>
        </p:nvSpPr>
        <p:spPr>
          <a:xfrm>
            <a:off x="813393" y="2401020"/>
            <a:ext cx="6715883" cy="402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 Loi : Annexe 22-1 du Code de santé publique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Transmise à l’ARS par l’établissement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Possibilité pour le professionnel de la transmettre à REIVOC</a:t>
            </a:r>
          </a:p>
          <a:p>
            <a:pPr marL="742950" lvl="1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diffuser sur leur site internet</a:t>
            </a:r>
          </a:p>
          <a:p>
            <a:pPr marL="742950" lvl="1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Démarche volontariste</a:t>
            </a:r>
          </a:p>
          <a:p>
            <a:pPr marL="742950" lvl="1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 interactive des PS (26 PS recensés sur le Gard)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Référents CH </a:t>
            </a:r>
          </a:p>
          <a:p>
            <a:pPr marL="742950" lvl="1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Administratif : Mme Sanz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monique.sanz@chu-nimes.fr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Médicaux : </a:t>
            </a:r>
          </a:p>
          <a:p>
            <a:pPr marL="1200150" lvl="2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Ripart Neveu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sylvie.ripart@chu-nimes.fr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0150" lvl="2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Syad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Abdirahman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u="sng" dirty="0">
                <a:solidFill>
                  <a:srgbClr val="40404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syad.abdirahman@chu-nimes.fr</a:t>
            </a:r>
            <a:r>
              <a:rPr lang="fr-FR" sz="14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4D6E1F77-40F2-0E68-871B-C17B412A0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97" y="2068722"/>
            <a:ext cx="4598809" cy="4035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9339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52DFA-E51D-AE26-6084-4092FE2A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Convention type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50EE7D-E66F-5301-5C4C-792C8147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1600" b="1" dirty="0"/>
              <a:t>Article 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L’établissement de santé s’assure que le médecin ou la sage-femme participant à la pratique des interruptions volontaires de grossesse médicamenteuses dans le cadre de la présente convention satisfait aux conditions prévues à </a:t>
            </a:r>
            <a:r>
              <a:rPr lang="fr-FR" sz="1600" b="1" dirty="0">
                <a:solidFill>
                  <a:srgbClr val="CA7DB3"/>
                </a:solidFill>
              </a:rPr>
              <a:t>l’article R. 2212-11 du code de la santé publique</a:t>
            </a:r>
            <a:r>
              <a:rPr lang="fr-FR" sz="16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L’établissement de santé s’engage à </a:t>
            </a:r>
            <a:r>
              <a:rPr lang="fr-FR" sz="1600" b="1" dirty="0">
                <a:solidFill>
                  <a:srgbClr val="CA7DB3"/>
                </a:solidFill>
              </a:rPr>
              <a:t>répondre à toute demande d’information</a:t>
            </a:r>
            <a:r>
              <a:rPr lang="fr-FR" sz="1600" dirty="0">
                <a:solidFill>
                  <a:srgbClr val="CA7DB3"/>
                </a:solidFill>
              </a:rPr>
              <a:t> </a:t>
            </a:r>
            <a:r>
              <a:rPr lang="fr-FR" sz="1600" dirty="0"/>
              <a:t>liée à la pratique de l’interruption volontaire de grossesse par voie médicamenteuse présentée par le cosignataire de la présente convention.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Il </a:t>
            </a:r>
            <a:r>
              <a:rPr lang="fr-FR" sz="1600" b="1" dirty="0">
                <a:solidFill>
                  <a:srgbClr val="CA7DB3"/>
                </a:solidFill>
              </a:rPr>
              <a:t>organise des formations </a:t>
            </a:r>
            <a:r>
              <a:rPr lang="fr-FR" sz="1600" dirty="0"/>
              <a:t>visant à l’actualisation de l’ensemble des connaissances requises pour la pratique des interruptions volontaires de grossesse par mode médicamenteux.</a:t>
            </a:r>
          </a:p>
        </p:txBody>
      </p:sp>
    </p:spTree>
    <p:extLst>
      <p:ext uri="{BB962C8B-B14F-4D97-AF65-F5344CB8AC3E}">
        <p14:creationId xmlns:p14="http://schemas.microsoft.com/office/powerpoint/2010/main" val="1257342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52DFA-E51D-AE26-6084-4092FE2A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Convention type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50EE7D-E66F-5301-5C4C-792C8147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1600" b="1" dirty="0"/>
              <a:t>Article 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b="1" dirty="0">
                <a:solidFill>
                  <a:srgbClr val="CA7DB3"/>
                </a:solidFill>
              </a:rPr>
              <a:t>En cas de doute </a:t>
            </a:r>
            <a:r>
              <a:rPr lang="fr-FR" sz="1600" dirty="0"/>
              <a:t>sur la datation de la grossesse, sur l’existence d’une grossesse extra-utérine ou, lors de la visite de contrôle, sur la vacuité utérine, </a:t>
            </a:r>
            <a:r>
              <a:rPr lang="fr-FR" sz="1600" b="1" dirty="0">
                <a:solidFill>
                  <a:srgbClr val="CA7DB3"/>
                </a:solidFill>
              </a:rPr>
              <a:t>le médecin ou la sage-femme adresse la patiente à l’établissement</a:t>
            </a:r>
            <a:r>
              <a:rPr lang="fr-FR" sz="1600" b="1" dirty="0"/>
              <a:t> </a:t>
            </a:r>
            <a:r>
              <a:rPr lang="fr-FR" sz="1600" dirty="0"/>
              <a:t>qui prend toutes les mesures adaptées à l’état de cette dernière.</a:t>
            </a:r>
          </a:p>
          <a:p>
            <a:pPr marL="0" indent="0">
              <a:lnSpc>
                <a:spcPct val="150000"/>
              </a:lnSpc>
              <a:buNone/>
            </a:pPr>
            <a:endParaRPr lang="fr-FR" sz="1600" dirty="0"/>
          </a:p>
          <a:p>
            <a:pPr marL="0" indent="0">
              <a:lnSpc>
                <a:spcPct val="150000"/>
              </a:lnSpc>
              <a:buNone/>
            </a:pPr>
            <a:r>
              <a:rPr lang="fr-FR" sz="1600" b="1" dirty="0"/>
              <a:t>Article 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Après la délivrance ou la prescription des médicaments nécessaires à la réalisation de l’interruption volontaire de grossesse, le médecin ou la sage-femme </a:t>
            </a:r>
            <a:r>
              <a:rPr lang="fr-FR" sz="1600" b="1" dirty="0">
                <a:solidFill>
                  <a:srgbClr val="CA7DB3"/>
                </a:solidFill>
              </a:rPr>
              <a:t>transmet à l’établissement une copie de la fiche de liaison </a:t>
            </a:r>
            <a:r>
              <a:rPr lang="fr-FR" sz="1600" dirty="0"/>
              <a:t>contenant les éléments utiles du dossier médicale de la patiente.</a:t>
            </a:r>
          </a:p>
        </p:txBody>
      </p:sp>
    </p:spTree>
    <p:extLst>
      <p:ext uri="{BB962C8B-B14F-4D97-AF65-F5344CB8AC3E}">
        <p14:creationId xmlns:p14="http://schemas.microsoft.com/office/powerpoint/2010/main" val="25731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52DFA-E51D-AE26-6084-4092FE2A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Convention type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50EE7D-E66F-5301-5C4C-792C8147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1600" b="1" dirty="0"/>
              <a:t>Article 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L’établissement de santé s’engage à accueillir la femme à tout moment et à </a:t>
            </a:r>
            <a:r>
              <a:rPr lang="fr-FR" sz="1600" b="1" dirty="0">
                <a:solidFill>
                  <a:srgbClr val="CA7DB3"/>
                </a:solidFill>
              </a:rPr>
              <a:t>assurer la prise en charge liée aux complications et échecs éventuels</a:t>
            </a:r>
            <a:r>
              <a:rPr lang="fr-FR" sz="1600" dirty="0"/>
              <a:t>. Il s’assure, en tant que de besoin, de la continuité des soins qui lui sont délivrés.</a:t>
            </a:r>
          </a:p>
          <a:p>
            <a:pPr marL="0" indent="0">
              <a:lnSpc>
                <a:spcPct val="150000"/>
              </a:lnSpc>
              <a:buNone/>
            </a:pPr>
            <a:endParaRPr lang="fr-FR" sz="1600" dirty="0"/>
          </a:p>
          <a:p>
            <a:pPr marL="0" indent="0">
              <a:lnSpc>
                <a:spcPct val="150000"/>
              </a:lnSpc>
              <a:buNone/>
            </a:pPr>
            <a:r>
              <a:rPr lang="fr-FR" sz="1600" b="1" dirty="0"/>
              <a:t>Article 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Le médecin ou la sage-femme qui a pratiqué l’interruption volontaire de grossesse par voie médicamenteuse conserve dans le dossier médical les attestations de consultations préalables à l’interruption volontaire de grossesse ainsi que le consentement écrit de la femme à cette intervention.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Le cosignataire de la présente convention </a:t>
            </a:r>
            <a:r>
              <a:rPr lang="fr-FR" sz="1600" b="1" dirty="0">
                <a:solidFill>
                  <a:srgbClr val="CA7DB3"/>
                </a:solidFill>
              </a:rPr>
              <a:t>adresse à l’établissement de santé les déclarations anonymisées </a:t>
            </a:r>
            <a:r>
              <a:rPr lang="fr-FR" sz="1600" dirty="0"/>
              <a:t>des interruptions volontaires de grossesse pratiquées.</a:t>
            </a:r>
          </a:p>
        </p:txBody>
      </p:sp>
    </p:spTree>
    <p:extLst>
      <p:ext uri="{BB962C8B-B14F-4D97-AF65-F5344CB8AC3E}">
        <p14:creationId xmlns:p14="http://schemas.microsoft.com/office/powerpoint/2010/main" val="2177650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52DFA-E51D-AE26-6084-4092FE2A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Convention type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50EE7D-E66F-5301-5C4C-792C8147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1600" b="1" dirty="0"/>
              <a:t>Article 6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L’établissement de santé effectue chaque année une </a:t>
            </a:r>
            <a:r>
              <a:rPr lang="fr-FR" sz="1600" b="1" dirty="0">
                <a:solidFill>
                  <a:srgbClr val="CA7DB3"/>
                </a:solidFill>
              </a:rPr>
              <a:t>synthèse quantitative et qualitative </a:t>
            </a:r>
            <a:r>
              <a:rPr lang="fr-FR" sz="1600" dirty="0"/>
              <a:t>de l’activité d’interruption volontaire de grossesse par voie médicamenteuse, réalisée dans le cadre de la présente convention. Cette synthèse est transmise au cosignataire de la convention et à l’agence régionale de santé territorialement compétente.</a:t>
            </a:r>
          </a:p>
        </p:txBody>
      </p:sp>
    </p:spTree>
    <p:extLst>
      <p:ext uri="{BB962C8B-B14F-4D97-AF65-F5344CB8AC3E}">
        <p14:creationId xmlns:p14="http://schemas.microsoft.com/office/powerpoint/2010/main" val="282446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7">
            <a:extLst>
              <a:ext uri="{FF2B5EF4-FFF2-40B4-BE49-F238E27FC236}">
                <a16:creationId xmlns:a16="http://schemas.microsoft.com/office/drawing/2014/main" id="{C8FF2176-8B91-3940-757C-2A1A8ACAFC43}"/>
              </a:ext>
            </a:extLst>
          </p:cNvPr>
          <p:cNvSpPr txBox="1">
            <a:spLocks/>
          </p:cNvSpPr>
          <p:nvPr/>
        </p:nvSpPr>
        <p:spPr>
          <a:xfrm>
            <a:off x="1911017" y="2996098"/>
            <a:ext cx="8369966" cy="865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Missions RPO</a:t>
            </a:r>
          </a:p>
        </p:txBody>
      </p:sp>
    </p:spTree>
    <p:extLst>
      <p:ext uri="{BB962C8B-B14F-4D97-AF65-F5344CB8AC3E}">
        <p14:creationId xmlns:p14="http://schemas.microsoft.com/office/powerpoint/2010/main" val="136358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52DFA-E51D-AE26-6084-4092FE2A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Convention type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50EE7D-E66F-5301-5C4C-792C8147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1600" b="1" dirty="0"/>
              <a:t>Article 7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La présente convention, établie pour une durée d’un an, prend effet à la date de sa signature. Elle est </a:t>
            </a:r>
            <a:r>
              <a:rPr lang="fr-FR" sz="1600" b="1" dirty="0">
                <a:solidFill>
                  <a:srgbClr val="CA7DB3"/>
                </a:solidFill>
              </a:rPr>
              <a:t>renouvelée chaque année par tacite reconduction </a:t>
            </a:r>
            <a:r>
              <a:rPr lang="fr-FR" sz="1600" dirty="0"/>
              <a:t>à la date anniversaire de sa signature.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Elle peut être </a:t>
            </a:r>
            <a:r>
              <a:rPr lang="fr-FR" sz="1600" b="1" dirty="0">
                <a:solidFill>
                  <a:srgbClr val="CA7DB3"/>
                </a:solidFill>
              </a:rPr>
              <a:t>dénoncée à tout moment </a:t>
            </a:r>
            <a:r>
              <a:rPr lang="fr-FR" sz="1600" dirty="0"/>
              <a:t>par l’une ou l’autre des parties contractantes par tout moyen donnant date certaine à la notification. La dénonciation prend effet une semaine après cette date.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En cas de non-respect de la présente convention par l’une des parties, la dénonciation par l’autre partie a un effet immédiat.</a:t>
            </a:r>
          </a:p>
        </p:txBody>
      </p:sp>
    </p:spTree>
    <p:extLst>
      <p:ext uri="{BB962C8B-B14F-4D97-AF65-F5344CB8AC3E}">
        <p14:creationId xmlns:p14="http://schemas.microsoft.com/office/powerpoint/2010/main" val="300312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52DFA-E51D-AE26-6084-4092FE2A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Convention type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50EE7D-E66F-5301-5C4C-792C8147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1600" b="1" dirty="0"/>
              <a:t>Article 8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Une copie de la présente convention </a:t>
            </a:r>
            <a:r>
              <a:rPr lang="fr-FR" sz="1600" b="1" dirty="0">
                <a:solidFill>
                  <a:srgbClr val="CA7DB3"/>
                </a:solidFill>
              </a:rPr>
              <a:t>est transmise</a:t>
            </a:r>
            <a:r>
              <a:rPr lang="fr-FR" sz="1600" dirty="0"/>
              <a:t>, pour information : 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fr-FR" sz="1600" dirty="0"/>
              <a:t>Par l’établissement de santé </a:t>
            </a:r>
            <a:r>
              <a:rPr lang="fr-FR" sz="1600" b="1" dirty="0">
                <a:solidFill>
                  <a:srgbClr val="CA7DB3"/>
                </a:solidFill>
              </a:rPr>
              <a:t>à l’agence régionale de santé </a:t>
            </a:r>
            <a:r>
              <a:rPr lang="fr-FR" sz="1600" dirty="0"/>
              <a:t>dont il relève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fr-FR" sz="1600" dirty="0"/>
              <a:t>Par le médecin, au conseil départemental de </a:t>
            </a:r>
            <a:r>
              <a:rPr lang="fr-FR" sz="1600" b="1" dirty="0">
                <a:solidFill>
                  <a:srgbClr val="CA7DB3"/>
                </a:solidFill>
              </a:rPr>
              <a:t>l’ordre des médecins</a:t>
            </a:r>
            <a:r>
              <a:rPr lang="fr-FR" sz="1600" dirty="0"/>
              <a:t>, au conseil régional de </a:t>
            </a:r>
            <a:r>
              <a:rPr lang="fr-FR" sz="1600" b="1" dirty="0">
                <a:solidFill>
                  <a:srgbClr val="CA7DB3"/>
                </a:solidFill>
              </a:rPr>
              <a:t>l’ordre des pharmaciens</a:t>
            </a:r>
            <a:r>
              <a:rPr lang="fr-FR" sz="1600" dirty="0"/>
              <a:t> et à la </a:t>
            </a:r>
            <a:r>
              <a:rPr lang="fr-FR" sz="1600" b="1" dirty="0">
                <a:solidFill>
                  <a:srgbClr val="CA7DB3"/>
                </a:solidFill>
              </a:rPr>
              <a:t>caisse primaire d’assurance maladie </a:t>
            </a:r>
            <a:r>
              <a:rPr lang="fr-FR" sz="1600" dirty="0"/>
              <a:t>ou à la caisse générale de sécurité sociale dans le ressort de laquelle il exerce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fr-FR" sz="1600" dirty="0"/>
              <a:t>Par la sage-femme, au conseil départemental de </a:t>
            </a:r>
            <a:r>
              <a:rPr lang="fr-FR" sz="1600" b="1" dirty="0">
                <a:solidFill>
                  <a:srgbClr val="CA7DB3"/>
                </a:solidFill>
              </a:rPr>
              <a:t>l’ordre des sages-femmes</a:t>
            </a:r>
            <a:r>
              <a:rPr lang="fr-FR" sz="1600" dirty="0"/>
              <a:t>, au conseil régional de </a:t>
            </a:r>
            <a:r>
              <a:rPr lang="fr-FR" sz="1600" b="1" dirty="0">
                <a:solidFill>
                  <a:srgbClr val="CA7DB3"/>
                </a:solidFill>
              </a:rPr>
              <a:t>l’ordre des pharmaciens </a:t>
            </a:r>
            <a:r>
              <a:rPr lang="fr-FR" sz="1600" dirty="0"/>
              <a:t>et à la </a:t>
            </a:r>
            <a:r>
              <a:rPr lang="fr-FR" sz="1600" b="1" dirty="0">
                <a:solidFill>
                  <a:srgbClr val="CA7DB3"/>
                </a:solidFill>
              </a:rPr>
              <a:t>caisse primaire d’assurance maladie </a:t>
            </a:r>
            <a:r>
              <a:rPr lang="fr-FR" sz="1600" dirty="0"/>
              <a:t>ou à la caisse générale de sécurité sociale dans le ressort de laquelle elle exerce</a:t>
            </a:r>
          </a:p>
        </p:txBody>
      </p:sp>
    </p:spTree>
    <p:extLst>
      <p:ext uri="{BB962C8B-B14F-4D97-AF65-F5344CB8AC3E}">
        <p14:creationId xmlns:p14="http://schemas.microsoft.com/office/powerpoint/2010/main" val="21786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ABA04-C1E7-2BDE-2A9E-5D705D79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38" y="994047"/>
            <a:ext cx="9642699" cy="873942"/>
          </a:xfrm>
        </p:spPr>
        <p:txBody>
          <a:bodyPr/>
          <a:lstStyle/>
          <a:p>
            <a:r>
              <a:rPr lang="fr-FR" b="1" dirty="0"/>
              <a:t>Missions (Instruction 2015)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82DB983-90A9-46B0-7EEE-B65776A5B564}"/>
              </a:ext>
            </a:extLst>
          </p:cNvPr>
          <p:cNvSpPr/>
          <p:nvPr/>
        </p:nvSpPr>
        <p:spPr>
          <a:xfrm>
            <a:off x="138023" y="2039985"/>
            <a:ext cx="3810002" cy="44929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Réseau Périnatalité Occitanie</a:t>
            </a:r>
          </a:p>
          <a:p>
            <a:pPr algn="ctr"/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Association loi 1901, financée par l’ARS</a:t>
            </a:r>
          </a:p>
          <a:p>
            <a:pPr algn="ctr"/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Structure de coordination, d’appui, d’évaluation et d’expertise médicale dans le champ de la périnatalité en amont et en aval de la naissance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F39A23A-825C-1C13-1BD3-D8C7239EA1CD}"/>
              </a:ext>
            </a:extLst>
          </p:cNvPr>
          <p:cNvSpPr/>
          <p:nvPr/>
        </p:nvSpPr>
        <p:spPr>
          <a:xfrm>
            <a:off x="4111624" y="2039984"/>
            <a:ext cx="7240738" cy="112608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A7D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rgbClr val="00AAD2"/>
                </a:solidFill>
              </a:rPr>
              <a:t>Contribuer à la mise en œuvre de la politique nationale et régionale en santé périnatale</a:t>
            </a:r>
          </a:p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Organiser les parcours de soins en périnatalité (IVG, addictions..)</a:t>
            </a:r>
          </a:p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Mobiliser les acteurs de la périnatalité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Coordonner le dépistage néonatal de la surdité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Organiser le suivi des enfants vulnérables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6C40850-C86E-86F8-0849-EE0FD78ACEF7}"/>
              </a:ext>
            </a:extLst>
          </p:cNvPr>
          <p:cNvSpPr/>
          <p:nvPr/>
        </p:nvSpPr>
        <p:spPr>
          <a:xfrm>
            <a:off x="4111624" y="4648918"/>
            <a:ext cx="7240738" cy="112608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A7D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rgbClr val="00AAD2"/>
                </a:solidFill>
              </a:rPr>
              <a:t>Aider et accompagner les acteurs de l’offre de soins en santé périnatale</a:t>
            </a:r>
          </a:p>
          <a:p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fr-FR" sz="1400" b="1" dirty="0">
                <a:solidFill>
                  <a:srgbClr val="00AAD2"/>
                </a:solidFill>
              </a:rPr>
              <a:t> 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Améliorer l’articulation ville-hôpital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Améliorer la coordination entre les acteurs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RMM, staffs, formations, TIU, référentiels, reprises, patients traceurs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Informer les usagers</a:t>
            </a:r>
            <a:endParaRPr lang="fr-FR" sz="1200" b="1" dirty="0">
              <a:solidFill>
                <a:srgbClr val="00AAD2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417312F-4219-1743-58A6-578909113C05}"/>
              </a:ext>
            </a:extLst>
          </p:cNvPr>
          <p:cNvSpPr/>
          <p:nvPr/>
        </p:nvSpPr>
        <p:spPr>
          <a:xfrm>
            <a:off x="4111624" y="3344451"/>
            <a:ext cx="7240738" cy="112608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A7D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rgbClr val="00AAD2"/>
                </a:solidFill>
              </a:rPr>
              <a:t>Participer aux priorités nationales d’action en périnatalité:</a:t>
            </a:r>
          </a:p>
          <a:p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fr-FR" sz="1100" b="1" dirty="0">
                <a:solidFill>
                  <a:srgbClr val="00AAD2"/>
                </a:solidFill>
              </a:rPr>
              <a:t> </a:t>
            </a:r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améliorer articulation ville-établissements de santé</a:t>
            </a:r>
          </a:p>
          <a:p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améliorer l’accès à l’IVG</a:t>
            </a:r>
          </a:p>
          <a:p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contribuer à réduire les inégalités sociales de santé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E85144B-9C2E-5E47-F39C-B7D559DACDD1}"/>
              </a:ext>
            </a:extLst>
          </p:cNvPr>
          <p:cNvSpPr/>
          <p:nvPr/>
        </p:nvSpPr>
        <p:spPr>
          <a:xfrm>
            <a:off x="4111624" y="5953385"/>
            <a:ext cx="2089403" cy="5795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A7D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rgbClr val="00AAD2"/>
                </a:solidFill>
              </a:rPr>
              <a:t>+ objectifs régionaux (CPOM)</a:t>
            </a:r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CED5D9E4-DBFB-D198-534D-83D68710BA9B}"/>
              </a:ext>
            </a:extLst>
          </p:cNvPr>
          <p:cNvSpPr/>
          <p:nvPr/>
        </p:nvSpPr>
        <p:spPr>
          <a:xfrm>
            <a:off x="8175171" y="2363539"/>
            <a:ext cx="2144486" cy="217714"/>
          </a:xfrm>
          <a:prstGeom prst="leftArrow">
            <a:avLst/>
          </a:prstGeom>
          <a:solidFill>
            <a:srgbClr val="CA7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C8812A8A-3DBC-83CE-D990-8BCDB7B0F68A}"/>
              </a:ext>
            </a:extLst>
          </p:cNvPr>
          <p:cNvSpPr/>
          <p:nvPr/>
        </p:nvSpPr>
        <p:spPr>
          <a:xfrm>
            <a:off x="5913987" y="3907492"/>
            <a:ext cx="2144486" cy="217714"/>
          </a:xfrm>
          <a:prstGeom prst="leftArrow">
            <a:avLst/>
          </a:prstGeom>
          <a:solidFill>
            <a:srgbClr val="CA7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gauche 10">
            <a:extLst>
              <a:ext uri="{FF2B5EF4-FFF2-40B4-BE49-F238E27FC236}">
                <a16:creationId xmlns:a16="http://schemas.microsoft.com/office/drawing/2014/main" id="{F06E6B79-3CC7-E0DA-6E0E-8EEB9276843C}"/>
              </a:ext>
            </a:extLst>
          </p:cNvPr>
          <p:cNvSpPr/>
          <p:nvPr/>
        </p:nvSpPr>
        <p:spPr>
          <a:xfrm>
            <a:off x="10981734" y="5211959"/>
            <a:ext cx="2144486" cy="217714"/>
          </a:xfrm>
          <a:prstGeom prst="leftArrow">
            <a:avLst/>
          </a:prstGeom>
          <a:solidFill>
            <a:srgbClr val="CA7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52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ABA04-C1E7-2BDE-2A9E-5D705D79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38" y="994047"/>
            <a:ext cx="9642699" cy="873942"/>
          </a:xfrm>
        </p:spPr>
        <p:txBody>
          <a:bodyPr/>
          <a:lstStyle/>
          <a:p>
            <a:r>
              <a:rPr lang="fr-FR" b="1" dirty="0"/>
              <a:t>Missions (Instruction 2015)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82DB983-90A9-46B0-7EEE-B65776A5B564}"/>
              </a:ext>
            </a:extLst>
          </p:cNvPr>
          <p:cNvSpPr/>
          <p:nvPr/>
        </p:nvSpPr>
        <p:spPr>
          <a:xfrm>
            <a:off x="138023" y="2039985"/>
            <a:ext cx="3810002" cy="44929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Réseau Périnatalité Occitanie</a:t>
            </a:r>
          </a:p>
          <a:p>
            <a:pPr algn="ctr"/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Association loi 1901, financée par l’ARS</a:t>
            </a:r>
          </a:p>
          <a:p>
            <a:pPr algn="ctr"/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Structure de coordination, d’appui, d’évaluation et d’expertise médicale dans le champ de la périnatalité en amont et en aval de la naissance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F39A23A-825C-1C13-1BD3-D8C7239EA1CD}"/>
              </a:ext>
            </a:extLst>
          </p:cNvPr>
          <p:cNvSpPr/>
          <p:nvPr/>
        </p:nvSpPr>
        <p:spPr>
          <a:xfrm>
            <a:off x="4111624" y="2039984"/>
            <a:ext cx="7240738" cy="112608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A7D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rgbClr val="00AAD2"/>
                </a:solidFill>
              </a:rPr>
              <a:t>Contribuer à la mise en œuvre de la politique nationale et régionale en santé périnatale</a:t>
            </a:r>
          </a:p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Organiser les parcours de soins en périnatalité (IVG, addictions..)</a:t>
            </a:r>
          </a:p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Mobiliser les acteurs de la périnatalité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Coordonner le dépistage néonatal de la surdité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Organiser le suivi des enfants vulnérables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6C40850-C86E-86F8-0849-EE0FD78ACEF7}"/>
              </a:ext>
            </a:extLst>
          </p:cNvPr>
          <p:cNvSpPr/>
          <p:nvPr/>
        </p:nvSpPr>
        <p:spPr>
          <a:xfrm>
            <a:off x="4111624" y="4648918"/>
            <a:ext cx="7240738" cy="112608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A7D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rgbClr val="00AAD2"/>
                </a:solidFill>
              </a:rPr>
              <a:t>Aider et accompagner les acteurs de l’offre de soins en santé périnatale</a:t>
            </a:r>
          </a:p>
          <a:p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fr-FR" sz="1400" b="1" dirty="0">
                <a:solidFill>
                  <a:srgbClr val="00AAD2"/>
                </a:solidFill>
              </a:rPr>
              <a:t> 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Améliorer l’articulation ville-hôpital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Améliorer la coordination entre les acteurs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RMM, staffs, formations, TIU, référentiels, reprises, patients traceurs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Informer les usagers</a:t>
            </a:r>
            <a:endParaRPr lang="fr-FR" sz="1200" b="1" dirty="0">
              <a:solidFill>
                <a:srgbClr val="00AAD2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417312F-4219-1743-58A6-578909113C05}"/>
              </a:ext>
            </a:extLst>
          </p:cNvPr>
          <p:cNvSpPr/>
          <p:nvPr/>
        </p:nvSpPr>
        <p:spPr>
          <a:xfrm>
            <a:off x="4111624" y="3344451"/>
            <a:ext cx="7240738" cy="112608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A7D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rgbClr val="00AAD2"/>
                </a:solidFill>
              </a:rPr>
              <a:t>Participer aux priorités nationales d’action en périnatalité:</a:t>
            </a:r>
          </a:p>
          <a:p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fr-FR" sz="1100" b="1" dirty="0">
                <a:solidFill>
                  <a:srgbClr val="00AAD2"/>
                </a:solidFill>
              </a:rPr>
              <a:t> </a:t>
            </a:r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améliorer articulation ville-établissements de santé</a:t>
            </a:r>
          </a:p>
          <a:p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améliorer l’accès à l’IVG</a:t>
            </a:r>
          </a:p>
          <a:p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contribuer à réduire les inégalités sociales de santé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E85144B-9C2E-5E47-F39C-B7D559DACDD1}"/>
              </a:ext>
            </a:extLst>
          </p:cNvPr>
          <p:cNvSpPr/>
          <p:nvPr/>
        </p:nvSpPr>
        <p:spPr>
          <a:xfrm>
            <a:off x="4111624" y="5953385"/>
            <a:ext cx="2089403" cy="5795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A7D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rgbClr val="00AAD2"/>
                </a:solidFill>
              </a:rPr>
              <a:t>+ objectifs régionaux (CPOM)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14173DC-8150-76A8-09E7-DE1E41352921}"/>
              </a:ext>
            </a:extLst>
          </p:cNvPr>
          <p:cNvSpPr/>
          <p:nvPr/>
        </p:nvSpPr>
        <p:spPr>
          <a:xfrm>
            <a:off x="431322" y="1388889"/>
            <a:ext cx="11378240" cy="5348085"/>
          </a:xfrm>
          <a:prstGeom prst="ellipse">
            <a:avLst/>
          </a:prstGeom>
          <a:solidFill>
            <a:srgbClr val="CA7DB3"/>
          </a:solidFill>
          <a:ln>
            <a:solidFill>
              <a:srgbClr val="CA7D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Mise à jour 2023</a:t>
            </a:r>
            <a:r>
              <a:rPr lang="fr-FR" sz="2800" dirty="0"/>
              <a:t>, priorités de travail: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r>
              <a:rPr lang="fr-FR" sz="2000" dirty="0"/>
              <a:t>- Soutien à la démarche qualité</a:t>
            </a:r>
          </a:p>
          <a:p>
            <a:r>
              <a:rPr lang="fr-FR" sz="2000" dirty="0"/>
              <a:t>- Soutien à la coordination des  différents acteurs (ES-libéraux-PMI)</a:t>
            </a:r>
          </a:p>
          <a:p>
            <a:r>
              <a:rPr lang="fr-FR" sz="2000" dirty="0"/>
              <a:t>- Facilitation de l’accès à l’IVG</a:t>
            </a:r>
          </a:p>
          <a:p>
            <a:r>
              <a:rPr lang="fr-FR" sz="2000" b="1" dirty="0"/>
              <a:t>	&gt; Développement de l’IVG médicamenteuse en ville</a:t>
            </a:r>
          </a:p>
          <a:p>
            <a:r>
              <a:rPr lang="fr-FR" sz="2000" b="1" dirty="0"/>
              <a:t>	&gt; Accompagner les professionnels à la pratique des 14-16 SA</a:t>
            </a:r>
          </a:p>
          <a:p>
            <a:r>
              <a:rPr lang="fr-FR" sz="2000" b="1" dirty="0"/>
              <a:t>	&gt; Appui à la </a:t>
            </a:r>
            <a:r>
              <a:rPr lang="fr-FR" sz="2000" b="1" dirty="0" err="1"/>
              <a:t>génralisation</a:t>
            </a:r>
            <a:r>
              <a:rPr lang="fr-FR" sz="2000" b="1" dirty="0"/>
              <a:t> des </a:t>
            </a:r>
            <a:r>
              <a:rPr lang="fr-FR" sz="2000" b="1" dirty="0" err="1"/>
              <a:t>IVGi</a:t>
            </a:r>
            <a:r>
              <a:rPr lang="fr-FR" sz="2000" b="1" dirty="0"/>
              <a:t> par les SF</a:t>
            </a:r>
          </a:p>
          <a:p>
            <a:r>
              <a:rPr lang="fr-FR" sz="2000" b="1" dirty="0"/>
              <a:t>	&gt; Améliorer la lisibilité en matière d’accès à l’IVG</a:t>
            </a:r>
          </a:p>
        </p:txBody>
      </p:sp>
    </p:spTree>
    <p:extLst>
      <p:ext uri="{BB962C8B-B14F-4D97-AF65-F5344CB8AC3E}">
        <p14:creationId xmlns:p14="http://schemas.microsoft.com/office/powerpoint/2010/main" val="36432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78B83-54DF-CF4D-962C-06427CA0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19" y="996627"/>
            <a:ext cx="10061362" cy="873942"/>
          </a:xfrm>
        </p:spPr>
        <p:txBody>
          <a:bodyPr>
            <a:normAutofit/>
          </a:bodyPr>
          <a:lstStyle/>
          <a:p>
            <a:r>
              <a:rPr lang="fr-FR" b="1" dirty="0"/>
              <a:t>RPO : Organigramme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E585855-E68D-80FF-90C8-30D716F8F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284" y="2045368"/>
            <a:ext cx="7146789" cy="4727663"/>
          </a:xfrm>
        </p:spPr>
      </p:pic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86B1952C-8461-DD3A-5C48-8F672ECA2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82" t="33788" r="76277" b="40853"/>
          <a:stretch/>
        </p:blipFill>
        <p:spPr>
          <a:xfrm>
            <a:off x="7952508" y="1870569"/>
            <a:ext cx="4027794" cy="4060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1C0849E-A6DE-C377-3865-561D2D96AAE2}"/>
              </a:ext>
            </a:extLst>
          </p:cNvPr>
          <p:cNvCxnSpPr>
            <a:endCxn id="4" idx="1"/>
          </p:cNvCxnSpPr>
          <p:nvPr/>
        </p:nvCxnSpPr>
        <p:spPr>
          <a:xfrm flipV="1">
            <a:off x="1587260" y="3900710"/>
            <a:ext cx="6365248" cy="567773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93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78B83-54DF-CF4D-962C-06427CA0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19" y="1056784"/>
            <a:ext cx="10061362" cy="873942"/>
          </a:xfrm>
        </p:spPr>
        <p:txBody>
          <a:bodyPr>
            <a:normAutofit/>
          </a:bodyPr>
          <a:lstStyle/>
          <a:p>
            <a:r>
              <a:rPr lang="fr-FR" b="1" dirty="0"/>
              <a:t>Pôle orthogénie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3AA3DA-BBF5-3542-9E56-6A2F69ADB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0261"/>
            <a:ext cx="10669481" cy="4681486"/>
          </a:xfrm>
        </p:spPr>
        <p:txBody>
          <a:bodyPr anchor="ctr">
            <a:noAutofit/>
          </a:bodyPr>
          <a:lstStyle/>
          <a:p>
            <a:pPr fontAlgn="base">
              <a:lnSpc>
                <a:spcPct val="100000"/>
              </a:lnSpc>
              <a:buClr>
                <a:srgbClr val="FFC000"/>
              </a:buClr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Objectif :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Contribuer à faciliter l’accès des femmes à l’Interruption Volontaire de Grossesse (IVG) à travers l’accompagnement des professionnels de santé.</a:t>
            </a:r>
          </a:p>
          <a:p>
            <a:pPr fontAlgn="base">
              <a:lnSpc>
                <a:spcPct val="100000"/>
              </a:lnSpc>
              <a:buClr>
                <a:srgbClr val="FFC000"/>
              </a:buClr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Moyens</a:t>
            </a:r>
          </a:p>
          <a:p>
            <a:pPr lvl="1" fontAlgn="base">
              <a:lnSpc>
                <a:spcPct val="100000"/>
              </a:lnSpc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Sensibiliser les professionnels  </a:t>
            </a:r>
          </a:p>
          <a:p>
            <a:pPr lvl="1" fontAlgn="base">
              <a:lnSpc>
                <a:spcPct val="100000"/>
              </a:lnSpc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Diffuser les dossiers-guides d’information aux acteurs de l’orthogénie</a:t>
            </a:r>
          </a:p>
          <a:p>
            <a:pPr lvl="1" fontAlgn="base">
              <a:lnSpc>
                <a:spcPct val="100000"/>
              </a:lnSpc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Accompagner à la mise en place des actualités législatives et notamment les IVG 14-16 SA</a:t>
            </a:r>
          </a:p>
          <a:p>
            <a:pPr lvl="1" fontAlgn="base">
              <a:lnSpc>
                <a:spcPct val="100000"/>
              </a:lnSpc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Produire des référentiels en collaboration avec un groupe de travail pluridisciplinaire </a:t>
            </a:r>
          </a:p>
          <a:p>
            <a:pPr lvl="1" fontAlgn="base">
              <a:lnSpc>
                <a:spcPct val="100000"/>
              </a:lnSpc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Œuvrer à l’amélioration de la qualité des prises en soins</a:t>
            </a:r>
          </a:p>
          <a:p>
            <a:pPr lvl="1" fontAlgn="base">
              <a:lnSpc>
                <a:spcPct val="100000"/>
              </a:lnSpc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Améliorer les parcours IVG entre la ville et l’hôpital </a:t>
            </a:r>
          </a:p>
          <a:p>
            <a:pPr lvl="1" fontAlgn="base">
              <a:lnSpc>
                <a:spcPct val="100000"/>
              </a:lnSpc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Réaliser des enquêtes de pratiques et organiser des réunions d’échanges de pratiques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056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787DE5-45E4-4875-88E2-0C43C533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287" y="1194780"/>
            <a:ext cx="5540754" cy="873942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9DC1"/>
                </a:solidFill>
              </a:rPr>
              <a:t>Dossiers-guides – Gard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8ED1D8-A73A-078A-7D34-7F56091D5934}"/>
              </a:ext>
            </a:extLst>
          </p:cNvPr>
          <p:cNvSpPr txBox="1"/>
          <p:nvPr/>
        </p:nvSpPr>
        <p:spPr>
          <a:xfrm>
            <a:off x="1177287" y="2191936"/>
            <a:ext cx="6715883" cy="4478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mission ARS</a:t>
            </a:r>
          </a:p>
          <a:p>
            <a:pPr marL="742950" lvl="1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Envoi gratuit</a:t>
            </a:r>
          </a:p>
          <a:p>
            <a:pPr marL="742950" lvl="1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simple demande :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www.redcap.link/livrets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envois réalisés en 2023</a:t>
            </a:r>
          </a:p>
          <a:p>
            <a:pPr marL="742950" lvl="1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1300 dossiers-guides IVG</a:t>
            </a:r>
          </a:p>
          <a:p>
            <a:pPr marL="742950" lvl="1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 dossiers guides « stérilisation à visée contraceptive »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Destinataires</a:t>
            </a:r>
          </a:p>
          <a:p>
            <a:pPr marL="742950" lvl="1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Cabinets médicaux</a:t>
            </a:r>
          </a:p>
          <a:p>
            <a:pPr marL="742950" lvl="1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 / CPTS</a:t>
            </a:r>
          </a:p>
          <a:p>
            <a:pPr marL="742950" lvl="1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Etablissements de santé</a:t>
            </a:r>
          </a:p>
          <a:p>
            <a:pPr marL="742950" lvl="1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</a:p>
          <a:p>
            <a:pPr marL="742950" lvl="1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de santé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4A984E-1FC9-E951-94F5-0DE505D83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893" y="4655842"/>
            <a:ext cx="2014756" cy="2014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Une image contenant texte, habits, chaussures, dessin humoristique&#10;&#10;Description générée automatiquement">
            <a:extLst>
              <a:ext uri="{FF2B5EF4-FFF2-40B4-BE49-F238E27FC236}">
                <a16:creationId xmlns:a16="http://schemas.microsoft.com/office/drawing/2014/main" id="{59F385F0-7992-91E5-3AEE-C0759A45B0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7"/>
          <a:stretch/>
        </p:blipFill>
        <p:spPr>
          <a:xfrm>
            <a:off x="9050697" y="1477818"/>
            <a:ext cx="2361147" cy="28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5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787DE5-45E4-4875-88E2-0C43C533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287" y="1194780"/>
            <a:ext cx="5540754" cy="873942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9DC1"/>
                </a:solidFill>
              </a:rPr>
              <a:t>Travaux régionaux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8ED1D8-A73A-078A-7D34-7F56091D5934}"/>
              </a:ext>
            </a:extLst>
          </p:cNvPr>
          <p:cNvSpPr txBox="1"/>
          <p:nvPr/>
        </p:nvSpPr>
        <p:spPr>
          <a:xfrm>
            <a:off x="1177287" y="2191936"/>
            <a:ext cx="9985294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lien avec REIVOC et professionnels de terrain (CHU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Nimes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++)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Elaboration de référentiels</a:t>
            </a:r>
          </a:p>
          <a:p>
            <a:pPr marL="742950" lvl="1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en charge des IVG 14-16 SA</a:t>
            </a:r>
          </a:p>
          <a:p>
            <a:pPr marL="742950" lvl="1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des patientes mineures en parcours d’IVG</a:t>
            </a:r>
          </a:p>
          <a:p>
            <a:pPr marL="742950" lvl="1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Parcours d’IMG pour motif psychosocial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régionale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Etats </a:t>
            </a:r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lieux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Enquêtes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8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7">
            <a:extLst>
              <a:ext uri="{FF2B5EF4-FFF2-40B4-BE49-F238E27FC236}">
                <a16:creationId xmlns:a16="http://schemas.microsoft.com/office/drawing/2014/main" id="{C8FF2176-8B91-3940-757C-2A1A8ACAFC43}"/>
              </a:ext>
            </a:extLst>
          </p:cNvPr>
          <p:cNvSpPr txBox="1">
            <a:spLocks/>
          </p:cNvSpPr>
          <p:nvPr/>
        </p:nvSpPr>
        <p:spPr>
          <a:xfrm>
            <a:off x="1911017" y="2996098"/>
            <a:ext cx="8369966" cy="865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indicateurs</a:t>
            </a:r>
          </a:p>
        </p:txBody>
      </p:sp>
    </p:spTree>
    <p:extLst>
      <p:ext uri="{BB962C8B-B14F-4D97-AF65-F5344CB8AC3E}">
        <p14:creationId xmlns:p14="http://schemas.microsoft.com/office/powerpoint/2010/main" val="75100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ce6a82-6b0d-491d-b64a-3bb8355412ee">
      <Terms xmlns="http://schemas.microsoft.com/office/infopath/2007/PartnerControls"/>
    </lcf76f155ced4ddcb4097134ff3c332f>
    <TaxCatchAll xmlns="d5b4b7c0-cb74-4c5d-add3-2f4dd696e8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D4FF943D6A44AB7F2239B69FE90F4" ma:contentTypeVersion="14" ma:contentTypeDescription="Crée un document." ma:contentTypeScope="" ma:versionID="a8317eaa4039e67cc275e5465f26a804">
  <xsd:schema xmlns:xsd="http://www.w3.org/2001/XMLSchema" xmlns:xs="http://www.w3.org/2001/XMLSchema" xmlns:p="http://schemas.microsoft.com/office/2006/metadata/properties" xmlns:ns2="86ce6a82-6b0d-491d-b64a-3bb8355412ee" xmlns:ns3="d5b4b7c0-cb74-4c5d-add3-2f4dd696e874" targetNamespace="http://schemas.microsoft.com/office/2006/metadata/properties" ma:root="true" ma:fieldsID="829c01432d7c43bc8b0c7a09e433e667" ns2:_="" ns3:_="">
    <xsd:import namespace="86ce6a82-6b0d-491d-b64a-3bb8355412ee"/>
    <xsd:import namespace="d5b4b7c0-cb74-4c5d-add3-2f4dd696e8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e6a82-6b0d-491d-b64a-3bb8355412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11b9c6ec-b393-4ab5-9bd7-9bcf2c4937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4b7c0-cb74-4c5d-add3-2f4dd696e8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7a3e433-6f88-4176-a605-0741badfe388}" ma:internalName="TaxCatchAll" ma:showField="CatchAllData" ma:web="d5b4b7c0-cb74-4c5d-add3-2f4dd696e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A9E261-423F-4A4E-BD5D-27FF532F18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DE03E9-185A-4104-BF4B-8296BE997074}">
  <ds:schemaRefs>
    <ds:schemaRef ds:uri="http://schemas.microsoft.com/office/2006/metadata/properties"/>
    <ds:schemaRef ds:uri="http://schemas.microsoft.com/office/infopath/2007/PartnerControls"/>
    <ds:schemaRef ds:uri="8a1e112a-1e08-4f5b-b42f-9873923f4999"/>
    <ds:schemaRef ds:uri="d898c4ab-2792-4a10-9ea3-bde9012b33f2"/>
    <ds:schemaRef ds:uri="86ce6a82-6b0d-491d-b64a-3bb8355412ee"/>
    <ds:schemaRef ds:uri="d5b4b7c0-cb74-4c5d-add3-2f4dd696e874"/>
  </ds:schemaRefs>
</ds:datastoreItem>
</file>

<file path=customXml/itemProps3.xml><?xml version="1.0" encoding="utf-8"?>
<ds:datastoreItem xmlns:ds="http://schemas.openxmlformats.org/officeDocument/2006/customXml" ds:itemID="{A6EA44C6-7A1F-47F9-8EA7-95A70C5BCF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ce6a82-6b0d-491d-b64a-3bb8355412ee"/>
    <ds:schemaRef ds:uri="d5b4b7c0-cb74-4c5d-add3-2f4dd696e8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1569</Words>
  <Application>Microsoft Office PowerPoint</Application>
  <PresentationFormat>Grand écran</PresentationFormat>
  <Paragraphs>161</Paragraphs>
  <Slides>21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Thème Office</vt:lpstr>
      <vt:lpstr>Rencontre ville-hôpital orthogénie  CHU Nîmes – 28/03/2024</vt:lpstr>
      <vt:lpstr>Présentation PowerPoint</vt:lpstr>
      <vt:lpstr>Missions (Instruction 2015)</vt:lpstr>
      <vt:lpstr>Missions (Instruction 2015)</vt:lpstr>
      <vt:lpstr>RPO : Organigramme</vt:lpstr>
      <vt:lpstr>Pôle orthogénie</vt:lpstr>
      <vt:lpstr>Dossiers-guides – Gard </vt:lpstr>
      <vt:lpstr>Travaux régionaux</vt:lpstr>
      <vt:lpstr>Présentation PowerPoint</vt:lpstr>
      <vt:lpstr>Evolution des IVG</vt:lpstr>
      <vt:lpstr>Présentation PowerPoint</vt:lpstr>
      <vt:lpstr>Occitanie : IVG &amp; contraception</vt:lpstr>
      <vt:lpstr>Département 30 : IVG &amp; contraception</vt:lpstr>
      <vt:lpstr>Présentation PowerPoint</vt:lpstr>
      <vt:lpstr>Conventionnement</vt:lpstr>
      <vt:lpstr>Convention type</vt:lpstr>
      <vt:lpstr>Convention type</vt:lpstr>
      <vt:lpstr>Convention type</vt:lpstr>
      <vt:lpstr>Convention type</vt:lpstr>
      <vt:lpstr>Convention type</vt:lpstr>
      <vt:lpstr>Convention type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l’intervention</dc:title>
  <dc:creator>Bruno Ser</dc:creator>
  <cp:lastModifiedBy>Benjamin COPPEL</cp:lastModifiedBy>
  <cp:revision>41</cp:revision>
  <dcterms:created xsi:type="dcterms:W3CDTF">2021-02-23T10:22:20Z</dcterms:created>
  <dcterms:modified xsi:type="dcterms:W3CDTF">2024-03-29T11:42:32Z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0x010100D44FB43DFDA2AE42B68ABFBB1DCF2E7E</vt:lpwstr>
  </property>
  <property fmtid="{D5CDD505-2E9C-101B-9397-08002B2CF9AE}" pid="3" name="MediaServiceImageTags">
    <vt:lpwstr/>
  </property>
</Properties>
</file>